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16"/>
  </p:notesMasterIdLst>
  <p:sldIdLst>
    <p:sldId id="256" r:id="rId2"/>
    <p:sldId id="258" r:id="rId3"/>
    <p:sldId id="260" r:id="rId4"/>
    <p:sldId id="319" r:id="rId5"/>
    <p:sldId id="309" r:id="rId6"/>
    <p:sldId id="315" r:id="rId7"/>
    <p:sldId id="310" r:id="rId8"/>
    <p:sldId id="316" r:id="rId9"/>
    <p:sldId id="312" r:id="rId10"/>
    <p:sldId id="318" r:id="rId11"/>
    <p:sldId id="313" r:id="rId12"/>
    <p:sldId id="320" r:id="rId13"/>
    <p:sldId id="321" r:id="rId14"/>
    <p:sldId id="322" r:id="rId15"/>
  </p:sldIdLst>
  <p:sldSz cx="9144000" cy="5143500" type="screen16x9"/>
  <p:notesSz cx="6858000" cy="9144000"/>
  <p:embeddedFontLst>
    <p:embeddedFont>
      <p:font typeface="IBM Plex Mono" panose="020B0509050203000203" pitchFamily="49" charset="0"/>
      <p:regular r:id="rId17"/>
      <p:bold r:id="rId18"/>
      <p:italic r:id="rId19"/>
      <p:boldItalic r:id="rId20"/>
    </p:embeddedFont>
    <p:embeddedFont>
      <p:font typeface="Poppins" panose="00000500000000000000" pitchFamily="2" charset="0"/>
      <p:regular r:id="rId21"/>
      <p:bold r:id="rId22"/>
      <p:italic r:id="rId23"/>
      <p:boldItalic r:id="rId24"/>
    </p:embeddedFont>
    <p:embeddedFont>
      <p:font typeface="Source Code Pro" panose="020B0509030403020204" pitchFamily="49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24209AB-ED22-4970-B556-F0AFC7323664}">
  <a:tblStyle styleId="{924209AB-ED22-4970-B556-F0AFC732366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643" y="2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8" name="Google Shape;1428;gd1bf8d60a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9" name="Google Shape;1429;gd1bf8d60a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7">
          <a:extLst>
            <a:ext uri="{FF2B5EF4-FFF2-40B4-BE49-F238E27FC236}">
              <a16:creationId xmlns:a16="http://schemas.microsoft.com/office/drawing/2014/main" id="{D727A678-EE6B-1E1F-5C13-9AF72D2A2E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8" name="Google Shape;1528;g24ed99bf1a4_0_71:notes">
            <a:extLst>
              <a:ext uri="{FF2B5EF4-FFF2-40B4-BE49-F238E27FC236}">
                <a16:creationId xmlns:a16="http://schemas.microsoft.com/office/drawing/2014/main" id="{C94F50B8-A39A-6296-2432-14BEFAB4B4F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9" name="Google Shape;1529;g24ed99bf1a4_0_71:notes">
            <a:extLst>
              <a:ext uri="{FF2B5EF4-FFF2-40B4-BE49-F238E27FC236}">
                <a16:creationId xmlns:a16="http://schemas.microsoft.com/office/drawing/2014/main" id="{F8FA0013-686B-6633-0CED-D06415DE041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14710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7">
          <a:extLst>
            <a:ext uri="{FF2B5EF4-FFF2-40B4-BE49-F238E27FC236}">
              <a16:creationId xmlns:a16="http://schemas.microsoft.com/office/drawing/2014/main" id="{1EA2E5FA-8817-A2BD-0726-AC25EAE809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8" name="Google Shape;1528;g24ed99bf1a4_0_71:notes">
            <a:extLst>
              <a:ext uri="{FF2B5EF4-FFF2-40B4-BE49-F238E27FC236}">
                <a16:creationId xmlns:a16="http://schemas.microsoft.com/office/drawing/2014/main" id="{C1C36307-4980-F136-3D50-FB9461747A9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9" name="Google Shape;1529;g24ed99bf1a4_0_71:notes">
            <a:extLst>
              <a:ext uri="{FF2B5EF4-FFF2-40B4-BE49-F238E27FC236}">
                <a16:creationId xmlns:a16="http://schemas.microsoft.com/office/drawing/2014/main" id="{FB3E8050-91F5-1A11-503B-AD48C109063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417161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7">
          <a:extLst>
            <a:ext uri="{FF2B5EF4-FFF2-40B4-BE49-F238E27FC236}">
              <a16:creationId xmlns:a16="http://schemas.microsoft.com/office/drawing/2014/main" id="{5FB3FEF9-1AF9-74AF-D844-ECC9B80482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8" name="Google Shape;1528;g24ed99bf1a4_0_71:notes">
            <a:extLst>
              <a:ext uri="{FF2B5EF4-FFF2-40B4-BE49-F238E27FC236}">
                <a16:creationId xmlns:a16="http://schemas.microsoft.com/office/drawing/2014/main" id="{4C4C606B-829A-61A0-516C-0E9B1AA3ACB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9" name="Google Shape;1529;g24ed99bf1a4_0_71:notes">
            <a:extLst>
              <a:ext uri="{FF2B5EF4-FFF2-40B4-BE49-F238E27FC236}">
                <a16:creationId xmlns:a16="http://schemas.microsoft.com/office/drawing/2014/main" id="{0A317BAB-8AD8-7EA3-8B91-05A54A96DB1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451267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7">
          <a:extLst>
            <a:ext uri="{FF2B5EF4-FFF2-40B4-BE49-F238E27FC236}">
              <a16:creationId xmlns:a16="http://schemas.microsoft.com/office/drawing/2014/main" id="{E73B8BC6-AEB0-0246-94FA-7C41662A2E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8" name="Google Shape;1528;g24ed99bf1a4_0_71:notes">
            <a:extLst>
              <a:ext uri="{FF2B5EF4-FFF2-40B4-BE49-F238E27FC236}">
                <a16:creationId xmlns:a16="http://schemas.microsoft.com/office/drawing/2014/main" id="{DEF0A07B-6A39-FB2A-14C8-6A380565DA8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9" name="Google Shape;1529;g24ed99bf1a4_0_71:notes">
            <a:extLst>
              <a:ext uri="{FF2B5EF4-FFF2-40B4-BE49-F238E27FC236}">
                <a16:creationId xmlns:a16="http://schemas.microsoft.com/office/drawing/2014/main" id="{411F464A-3574-17AD-82C4-98BF3A0EEAE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018438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7">
          <a:extLst>
            <a:ext uri="{FF2B5EF4-FFF2-40B4-BE49-F238E27FC236}">
              <a16:creationId xmlns:a16="http://schemas.microsoft.com/office/drawing/2014/main" id="{5D9C0960-B255-2065-096E-6193BC9355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8" name="Google Shape;1528;g24ed99bf1a4_0_71:notes">
            <a:extLst>
              <a:ext uri="{FF2B5EF4-FFF2-40B4-BE49-F238E27FC236}">
                <a16:creationId xmlns:a16="http://schemas.microsoft.com/office/drawing/2014/main" id="{262BCCC6-42BA-C6E8-50F0-1951B0A39C9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9" name="Google Shape;1529;g24ed99bf1a4_0_71:notes">
            <a:extLst>
              <a:ext uri="{FF2B5EF4-FFF2-40B4-BE49-F238E27FC236}">
                <a16:creationId xmlns:a16="http://schemas.microsoft.com/office/drawing/2014/main" id="{4A729B80-3A61-264A-21F4-A521E16E381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659978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" name="Google Shape;1464;g24e5c2c9e45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5" name="Google Shape;1465;g24e5c2c9e45_0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8" name="Google Shape;1528;g24ed99bf1a4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9" name="Google Shape;1529;g24ed99bf1a4_0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7">
          <a:extLst>
            <a:ext uri="{FF2B5EF4-FFF2-40B4-BE49-F238E27FC236}">
              <a16:creationId xmlns:a16="http://schemas.microsoft.com/office/drawing/2014/main" id="{BBE54946-3BFC-75F2-AE4E-90F969334B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8" name="Google Shape;1528;g24ed99bf1a4_0_71:notes">
            <a:extLst>
              <a:ext uri="{FF2B5EF4-FFF2-40B4-BE49-F238E27FC236}">
                <a16:creationId xmlns:a16="http://schemas.microsoft.com/office/drawing/2014/main" id="{0F35F9B5-A1DD-4902-89E7-66D35F9F08A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9" name="Google Shape;1529;g24ed99bf1a4_0_71:notes">
            <a:extLst>
              <a:ext uri="{FF2B5EF4-FFF2-40B4-BE49-F238E27FC236}">
                <a16:creationId xmlns:a16="http://schemas.microsoft.com/office/drawing/2014/main" id="{11B073FE-777B-8156-B8E4-69A9F63A2A6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821190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3">
          <a:extLst>
            <a:ext uri="{FF2B5EF4-FFF2-40B4-BE49-F238E27FC236}">
              <a16:creationId xmlns:a16="http://schemas.microsoft.com/office/drawing/2014/main" id="{C5A581AF-8A71-E460-63B6-D984A20DE4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" name="Google Shape;1464;g24e5c2c9e45_0_138:notes">
            <a:extLst>
              <a:ext uri="{FF2B5EF4-FFF2-40B4-BE49-F238E27FC236}">
                <a16:creationId xmlns:a16="http://schemas.microsoft.com/office/drawing/2014/main" id="{34A10E2E-CF04-59D8-5D66-8FD0B8B1BEB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5" name="Google Shape;1465;g24e5c2c9e45_0_138:notes">
            <a:extLst>
              <a:ext uri="{FF2B5EF4-FFF2-40B4-BE49-F238E27FC236}">
                <a16:creationId xmlns:a16="http://schemas.microsoft.com/office/drawing/2014/main" id="{DF0AC45A-1B35-5350-D82B-80183830935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554594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7">
          <a:extLst>
            <a:ext uri="{FF2B5EF4-FFF2-40B4-BE49-F238E27FC236}">
              <a16:creationId xmlns:a16="http://schemas.microsoft.com/office/drawing/2014/main" id="{030C2449-B314-7F49-1843-A1CFCBA705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8" name="Google Shape;1528;g24ed99bf1a4_0_71:notes">
            <a:extLst>
              <a:ext uri="{FF2B5EF4-FFF2-40B4-BE49-F238E27FC236}">
                <a16:creationId xmlns:a16="http://schemas.microsoft.com/office/drawing/2014/main" id="{4D7C075F-C08E-C9C6-F248-51BF54EAF72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9" name="Google Shape;1529;g24ed99bf1a4_0_71:notes">
            <a:extLst>
              <a:ext uri="{FF2B5EF4-FFF2-40B4-BE49-F238E27FC236}">
                <a16:creationId xmlns:a16="http://schemas.microsoft.com/office/drawing/2014/main" id="{02CEAB9F-88F7-83EE-0772-7496D4633E5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595902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3">
          <a:extLst>
            <a:ext uri="{FF2B5EF4-FFF2-40B4-BE49-F238E27FC236}">
              <a16:creationId xmlns:a16="http://schemas.microsoft.com/office/drawing/2014/main" id="{40686E1E-D538-A31F-DAAD-DA94685C9A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" name="Google Shape;1464;g24e5c2c9e45_0_138:notes">
            <a:extLst>
              <a:ext uri="{FF2B5EF4-FFF2-40B4-BE49-F238E27FC236}">
                <a16:creationId xmlns:a16="http://schemas.microsoft.com/office/drawing/2014/main" id="{6BAC8AA7-2442-E81F-9780-910E90E078E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5" name="Google Shape;1465;g24e5c2c9e45_0_138:notes">
            <a:extLst>
              <a:ext uri="{FF2B5EF4-FFF2-40B4-BE49-F238E27FC236}">
                <a16:creationId xmlns:a16="http://schemas.microsoft.com/office/drawing/2014/main" id="{993AE9B2-FE52-F112-1979-671B66C229F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70173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7">
          <a:extLst>
            <a:ext uri="{FF2B5EF4-FFF2-40B4-BE49-F238E27FC236}">
              <a16:creationId xmlns:a16="http://schemas.microsoft.com/office/drawing/2014/main" id="{BE2A5524-9B5E-6167-583F-9ECAF7AF84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8" name="Google Shape;1528;g24ed99bf1a4_0_71:notes">
            <a:extLst>
              <a:ext uri="{FF2B5EF4-FFF2-40B4-BE49-F238E27FC236}">
                <a16:creationId xmlns:a16="http://schemas.microsoft.com/office/drawing/2014/main" id="{64CBD2CF-14B0-E876-E1D6-C65AE3CAFDA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9" name="Google Shape;1529;g24ed99bf1a4_0_71:notes">
            <a:extLst>
              <a:ext uri="{FF2B5EF4-FFF2-40B4-BE49-F238E27FC236}">
                <a16:creationId xmlns:a16="http://schemas.microsoft.com/office/drawing/2014/main" id="{82AE02EF-1772-27B1-C0DB-7DCCD79512E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45670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3">
          <a:extLst>
            <a:ext uri="{FF2B5EF4-FFF2-40B4-BE49-F238E27FC236}">
              <a16:creationId xmlns:a16="http://schemas.microsoft.com/office/drawing/2014/main" id="{6C7A661D-AED1-7514-1AE2-90BB708F42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" name="Google Shape;1464;g24e5c2c9e45_0_138:notes">
            <a:extLst>
              <a:ext uri="{FF2B5EF4-FFF2-40B4-BE49-F238E27FC236}">
                <a16:creationId xmlns:a16="http://schemas.microsoft.com/office/drawing/2014/main" id="{65C3F7D0-981F-EECF-CB27-1B1E37C895E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5" name="Google Shape;1465;g24e5c2c9e45_0_138:notes">
            <a:extLst>
              <a:ext uri="{FF2B5EF4-FFF2-40B4-BE49-F238E27FC236}">
                <a16:creationId xmlns:a16="http://schemas.microsoft.com/office/drawing/2014/main" id="{B99D05B4-461A-7A71-2A47-4D1CDDAE7C6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365444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3255180" y="-2900775"/>
            <a:ext cx="10039930" cy="6871129"/>
            <a:chOff x="-3102780" y="-2727750"/>
            <a:chExt cx="10039930" cy="6871129"/>
          </a:xfrm>
        </p:grpSpPr>
        <p:grpSp>
          <p:nvGrpSpPr>
            <p:cNvPr id="10" name="Google Shape;10;p2"/>
            <p:cNvGrpSpPr/>
            <p:nvPr/>
          </p:nvGrpSpPr>
          <p:grpSpPr>
            <a:xfrm rot="-7778255">
              <a:off x="-2414440" y="-1445047"/>
              <a:ext cx="5355679" cy="4305724"/>
              <a:chOff x="7103825" y="-713112"/>
              <a:chExt cx="3785226" cy="3043150"/>
            </a:xfrm>
          </p:grpSpPr>
          <p:sp>
            <p:nvSpPr>
              <p:cNvPr id="11" name="Google Shape;11;p2"/>
              <p:cNvSpPr/>
              <p:nvPr/>
            </p:nvSpPr>
            <p:spPr>
              <a:xfrm rot="-3600017">
                <a:off x="7761095" y="-21"/>
                <a:ext cx="2152450" cy="1864030"/>
              </a:xfrm>
              <a:custGeom>
                <a:avLst/>
                <a:gdLst/>
                <a:ahLst/>
                <a:cxnLst/>
                <a:rect l="l" t="t" r="r" b="b"/>
                <a:pathLst>
                  <a:path w="51285" h="44413" extrusionOk="0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pic>
            <p:nvPicPr>
              <p:cNvPr id="12" name="Google Shape;12;p2"/>
              <p:cNvPicPr preferRelativeResize="0"/>
              <p:nvPr/>
            </p:nvPicPr>
            <p:blipFill rotWithShape="1">
              <a:blip r:embed="rId2">
                <a:alphaModFix/>
              </a:blip>
              <a:srcRect t="17657" b="17663"/>
              <a:stretch/>
            </p:blipFill>
            <p:spPr>
              <a:xfrm>
                <a:off x="7103825" y="-713112"/>
                <a:ext cx="3785226" cy="28889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13" name="Google Shape;13;p2"/>
            <p:cNvSpPr/>
            <p:nvPr/>
          </p:nvSpPr>
          <p:spPr>
            <a:xfrm>
              <a:off x="-289323" y="-166742"/>
              <a:ext cx="1421047" cy="2833357"/>
            </a:xfrm>
            <a:custGeom>
              <a:avLst/>
              <a:gdLst/>
              <a:ahLst/>
              <a:cxnLst/>
              <a:rect l="l" t="t" r="r" b="b"/>
              <a:pathLst>
                <a:path w="34647" h="69081" extrusionOk="0">
                  <a:moveTo>
                    <a:pt x="34434" y="1"/>
                  </a:moveTo>
                  <a:lnTo>
                    <a:pt x="25429" y="8990"/>
                  </a:lnTo>
                  <a:lnTo>
                    <a:pt x="25383" y="9051"/>
                  </a:lnTo>
                  <a:lnTo>
                    <a:pt x="25383" y="32651"/>
                  </a:lnTo>
                  <a:lnTo>
                    <a:pt x="15130" y="42920"/>
                  </a:lnTo>
                  <a:lnTo>
                    <a:pt x="15084" y="42951"/>
                  </a:lnTo>
                  <a:lnTo>
                    <a:pt x="15084" y="60472"/>
                  </a:lnTo>
                  <a:lnTo>
                    <a:pt x="9614" y="65957"/>
                  </a:lnTo>
                  <a:lnTo>
                    <a:pt x="0" y="65957"/>
                  </a:lnTo>
                  <a:lnTo>
                    <a:pt x="0" y="69080"/>
                  </a:lnTo>
                  <a:lnTo>
                    <a:pt x="320" y="69080"/>
                  </a:lnTo>
                  <a:lnTo>
                    <a:pt x="320" y="66262"/>
                  </a:lnTo>
                  <a:lnTo>
                    <a:pt x="9751" y="66262"/>
                  </a:lnTo>
                  <a:lnTo>
                    <a:pt x="15389" y="60609"/>
                  </a:lnTo>
                  <a:lnTo>
                    <a:pt x="15389" y="43088"/>
                  </a:lnTo>
                  <a:lnTo>
                    <a:pt x="25658" y="32819"/>
                  </a:lnTo>
                  <a:lnTo>
                    <a:pt x="25688" y="32788"/>
                  </a:lnTo>
                  <a:lnTo>
                    <a:pt x="25688" y="9188"/>
                  </a:lnTo>
                  <a:lnTo>
                    <a:pt x="34647" y="214"/>
                  </a:lnTo>
                  <a:lnTo>
                    <a:pt x="34434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2700000">
              <a:off x="917817" y="-2200499"/>
              <a:ext cx="3153371" cy="5119296"/>
            </a:xfrm>
            <a:custGeom>
              <a:avLst/>
              <a:gdLst/>
              <a:ahLst/>
              <a:cxnLst/>
              <a:rect l="l" t="t" r="r" b="b"/>
              <a:pathLst>
                <a:path w="76882" h="124813" extrusionOk="0">
                  <a:moveTo>
                    <a:pt x="76668" y="0"/>
                  </a:moveTo>
                  <a:lnTo>
                    <a:pt x="63260" y="13408"/>
                  </a:lnTo>
                  <a:cubicBezTo>
                    <a:pt x="62879" y="13789"/>
                    <a:pt x="62879" y="14398"/>
                    <a:pt x="63260" y="14779"/>
                  </a:cubicBezTo>
                  <a:lnTo>
                    <a:pt x="69857" y="21376"/>
                  </a:lnTo>
                  <a:cubicBezTo>
                    <a:pt x="70116" y="21620"/>
                    <a:pt x="70116" y="22046"/>
                    <a:pt x="69857" y="22305"/>
                  </a:cubicBezTo>
                  <a:lnTo>
                    <a:pt x="46546" y="45616"/>
                  </a:lnTo>
                  <a:cubicBezTo>
                    <a:pt x="46417" y="45738"/>
                    <a:pt x="46245" y="45799"/>
                    <a:pt x="46074" y="45799"/>
                  </a:cubicBezTo>
                  <a:cubicBezTo>
                    <a:pt x="45903" y="45799"/>
                    <a:pt x="45731" y="45738"/>
                    <a:pt x="45602" y="45616"/>
                  </a:cubicBezTo>
                  <a:lnTo>
                    <a:pt x="39020" y="39019"/>
                  </a:lnTo>
                  <a:cubicBezTo>
                    <a:pt x="38822" y="38836"/>
                    <a:pt x="38593" y="38745"/>
                    <a:pt x="38334" y="38745"/>
                  </a:cubicBezTo>
                  <a:cubicBezTo>
                    <a:pt x="38060" y="38745"/>
                    <a:pt x="37831" y="38836"/>
                    <a:pt x="37649" y="39019"/>
                  </a:cubicBezTo>
                  <a:lnTo>
                    <a:pt x="23357" y="53311"/>
                  </a:lnTo>
                  <a:cubicBezTo>
                    <a:pt x="22976" y="53691"/>
                    <a:pt x="22976" y="54301"/>
                    <a:pt x="23357" y="54682"/>
                  </a:cubicBezTo>
                  <a:lnTo>
                    <a:pt x="40833" y="72142"/>
                  </a:lnTo>
                  <a:cubicBezTo>
                    <a:pt x="40939" y="72279"/>
                    <a:pt x="41016" y="72432"/>
                    <a:pt x="41016" y="72614"/>
                  </a:cubicBezTo>
                  <a:cubicBezTo>
                    <a:pt x="41016" y="72812"/>
                    <a:pt x="40955" y="72965"/>
                    <a:pt x="40833" y="73102"/>
                  </a:cubicBezTo>
                  <a:lnTo>
                    <a:pt x="27090" y="86830"/>
                  </a:lnTo>
                  <a:cubicBezTo>
                    <a:pt x="26907" y="87028"/>
                    <a:pt x="26816" y="87256"/>
                    <a:pt x="26816" y="87515"/>
                  </a:cubicBezTo>
                  <a:lnTo>
                    <a:pt x="26816" y="96276"/>
                  </a:lnTo>
                  <a:cubicBezTo>
                    <a:pt x="26816" y="96459"/>
                    <a:pt x="26755" y="96611"/>
                    <a:pt x="26618" y="96748"/>
                  </a:cubicBezTo>
                  <a:lnTo>
                    <a:pt x="13225" y="110140"/>
                  </a:lnTo>
                  <a:cubicBezTo>
                    <a:pt x="13103" y="110270"/>
                    <a:pt x="12940" y="110335"/>
                    <a:pt x="12772" y="110335"/>
                  </a:cubicBezTo>
                  <a:cubicBezTo>
                    <a:pt x="12604" y="110335"/>
                    <a:pt x="12433" y="110270"/>
                    <a:pt x="12296" y="110140"/>
                  </a:cubicBezTo>
                  <a:lnTo>
                    <a:pt x="7618" y="105448"/>
                  </a:lnTo>
                  <a:cubicBezTo>
                    <a:pt x="7428" y="105257"/>
                    <a:pt x="7180" y="105162"/>
                    <a:pt x="6933" y="105162"/>
                  </a:cubicBezTo>
                  <a:cubicBezTo>
                    <a:pt x="6685" y="105162"/>
                    <a:pt x="6438" y="105257"/>
                    <a:pt x="6247" y="105448"/>
                  </a:cubicBezTo>
                  <a:lnTo>
                    <a:pt x="381" y="111314"/>
                  </a:lnTo>
                  <a:cubicBezTo>
                    <a:pt x="1" y="111695"/>
                    <a:pt x="1" y="112304"/>
                    <a:pt x="381" y="112685"/>
                  </a:cubicBezTo>
                  <a:lnTo>
                    <a:pt x="5059" y="117378"/>
                  </a:lnTo>
                  <a:cubicBezTo>
                    <a:pt x="5181" y="117515"/>
                    <a:pt x="5257" y="117667"/>
                    <a:pt x="5257" y="117850"/>
                  </a:cubicBezTo>
                  <a:cubicBezTo>
                    <a:pt x="5257" y="118048"/>
                    <a:pt x="5196" y="118200"/>
                    <a:pt x="5059" y="118322"/>
                  </a:cubicBezTo>
                  <a:lnTo>
                    <a:pt x="3231" y="120150"/>
                  </a:lnTo>
                  <a:cubicBezTo>
                    <a:pt x="2850" y="120531"/>
                    <a:pt x="2850" y="121141"/>
                    <a:pt x="3231" y="121522"/>
                  </a:cubicBezTo>
                  <a:lnTo>
                    <a:pt x="5059" y="123365"/>
                  </a:lnTo>
                  <a:cubicBezTo>
                    <a:pt x="5333" y="123609"/>
                    <a:pt x="5333" y="124020"/>
                    <a:pt x="5059" y="124295"/>
                  </a:cubicBezTo>
                  <a:cubicBezTo>
                    <a:pt x="4914" y="124432"/>
                    <a:pt x="4754" y="124489"/>
                    <a:pt x="4602" y="124489"/>
                  </a:cubicBezTo>
                  <a:cubicBezTo>
                    <a:pt x="4449" y="124489"/>
                    <a:pt x="4305" y="124432"/>
                    <a:pt x="4190" y="124340"/>
                  </a:cubicBezTo>
                  <a:cubicBezTo>
                    <a:pt x="3962" y="124173"/>
                    <a:pt x="3825" y="123838"/>
                    <a:pt x="4038" y="123487"/>
                  </a:cubicBezTo>
                  <a:lnTo>
                    <a:pt x="3764" y="123335"/>
                  </a:lnTo>
                  <a:lnTo>
                    <a:pt x="3764" y="123335"/>
                  </a:lnTo>
                  <a:cubicBezTo>
                    <a:pt x="3459" y="123838"/>
                    <a:pt x="3672" y="124356"/>
                    <a:pt x="3992" y="124599"/>
                  </a:cubicBezTo>
                  <a:cubicBezTo>
                    <a:pt x="4175" y="124736"/>
                    <a:pt x="4373" y="124813"/>
                    <a:pt x="4602" y="124813"/>
                  </a:cubicBezTo>
                  <a:cubicBezTo>
                    <a:pt x="4830" y="124813"/>
                    <a:pt x="5059" y="124736"/>
                    <a:pt x="5272" y="124477"/>
                  </a:cubicBezTo>
                  <a:cubicBezTo>
                    <a:pt x="5455" y="124295"/>
                    <a:pt x="5562" y="124066"/>
                    <a:pt x="5562" y="123792"/>
                  </a:cubicBezTo>
                  <a:cubicBezTo>
                    <a:pt x="5562" y="123533"/>
                    <a:pt x="5455" y="123304"/>
                    <a:pt x="5272" y="123106"/>
                  </a:cubicBezTo>
                  <a:lnTo>
                    <a:pt x="3444" y="121278"/>
                  </a:lnTo>
                  <a:cubicBezTo>
                    <a:pt x="3170" y="121034"/>
                    <a:pt x="3170" y="120623"/>
                    <a:pt x="3444" y="120349"/>
                  </a:cubicBezTo>
                  <a:lnTo>
                    <a:pt x="5272" y="118520"/>
                  </a:lnTo>
                  <a:cubicBezTo>
                    <a:pt x="5455" y="118337"/>
                    <a:pt x="5562" y="118094"/>
                    <a:pt x="5562" y="117835"/>
                  </a:cubicBezTo>
                  <a:cubicBezTo>
                    <a:pt x="5562" y="117576"/>
                    <a:pt x="5455" y="117332"/>
                    <a:pt x="5272" y="117149"/>
                  </a:cubicBezTo>
                  <a:lnTo>
                    <a:pt x="579" y="112456"/>
                  </a:lnTo>
                  <a:cubicBezTo>
                    <a:pt x="320" y="112213"/>
                    <a:pt x="320" y="111801"/>
                    <a:pt x="579" y="111527"/>
                  </a:cubicBezTo>
                  <a:lnTo>
                    <a:pt x="6445" y="105661"/>
                  </a:lnTo>
                  <a:cubicBezTo>
                    <a:pt x="6575" y="105532"/>
                    <a:pt x="6742" y="105467"/>
                    <a:pt x="6912" y="105467"/>
                  </a:cubicBezTo>
                  <a:cubicBezTo>
                    <a:pt x="7081" y="105467"/>
                    <a:pt x="7253" y="105532"/>
                    <a:pt x="7390" y="105661"/>
                  </a:cubicBezTo>
                  <a:lnTo>
                    <a:pt x="12067" y="110354"/>
                  </a:lnTo>
                  <a:cubicBezTo>
                    <a:pt x="12265" y="110537"/>
                    <a:pt x="12494" y="110643"/>
                    <a:pt x="12753" y="110643"/>
                  </a:cubicBezTo>
                  <a:cubicBezTo>
                    <a:pt x="13027" y="110643"/>
                    <a:pt x="13256" y="110537"/>
                    <a:pt x="13439" y="110354"/>
                  </a:cubicBezTo>
                  <a:lnTo>
                    <a:pt x="26831" y="96961"/>
                  </a:lnTo>
                  <a:cubicBezTo>
                    <a:pt x="27014" y="96779"/>
                    <a:pt x="27120" y="96550"/>
                    <a:pt x="27120" y="96276"/>
                  </a:cubicBezTo>
                  <a:lnTo>
                    <a:pt x="27120" y="87469"/>
                  </a:lnTo>
                  <a:cubicBezTo>
                    <a:pt x="27120" y="87287"/>
                    <a:pt x="27166" y="87134"/>
                    <a:pt x="27303" y="86997"/>
                  </a:cubicBezTo>
                  <a:lnTo>
                    <a:pt x="41031" y="73270"/>
                  </a:lnTo>
                  <a:cubicBezTo>
                    <a:pt x="41412" y="72889"/>
                    <a:pt x="41412" y="72279"/>
                    <a:pt x="41031" y="71898"/>
                  </a:cubicBezTo>
                  <a:lnTo>
                    <a:pt x="23571" y="54438"/>
                  </a:lnTo>
                  <a:cubicBezTo>
                    <a:pt x="23312" y="54194"/>
                    <a:pt x="23312" y="53768"/>
                    <a:pt x="23571" y="53509"/>
                  </a:cubicBezTo>
                  <a:lnTo>
                    <a:pt x="37862" y="39217"/>
                  </a:lnTo>
                  <a:cubicBezTo>
                    <a:pt x="37984" y="39095"/>
                    <a:pt x="38155" y="39035"/>
                    <a:pt x="38327" y="39035"/>
                  </a:cubicBezTo>
                  <a:cubicBezTo>
                    <a:pt x="38498" y="39035"/>
                    <a:pt x="38669" y="39095"/>
                    <a:pt x="38791" y="39217"/>
                  </a:cubicBezTo>
                  <a:lnTo>
                    <a:pt x="45373" y="45830"/>
                  </a:lnTo>
                  <a:cubicBezTo>
                    <a:pt x="45571" y="46013"/>
                    <a:pt x="45800" y="46119"/>
                    <a:pt x="46059" y="46119"/>
                  </a:cubicBezTo>
                  <a:cubicBezTo>
                    <a:pt x="46333" y="46119"/>
                    <a:pt x="46562" y="46013"/>
                    <a:pt x="46744" y="45830"/>
                  </a:cubicBezTo>
                  <a:lnTo>
                    <a:pt x="70055" y="22519"/>
                  </a:lnTo>
                  <a:cubicBezTo>
                    <a:pt x="70436" y="22138"/>
                    <a:pt x="70436" y="21528"/>
                    <a:pt x="70055" y="21148"/>
                  </a:cubicBezTo>
                  <a:lnTo>
                    <a:pt x="63473" y="14550"/>
                  </a:lnTo>
                  <a:cubicBezTo>
                    <a:pt x="63199" y="14307"/>
                    <a:pt x="63199" y="13895"/>
                    <a:pt x="63473" y="13621"/>
                  </a:cubicBezTo>
                  <a:lnTo>
                    <a:pt x="76881" y="213"/>
                  </a:lnTo>
                  <a:lnTo>
                    <a:pt x="7666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78000">
                  <a:schemeClr val="lt1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-201475" y="-361175"/>
              <a:ext cx="7138625" cy="819350"/>
            </a:xfrm>
            <a:custGeom>
              <a:avLst/>
              <a:gdLst/>
              <a:ahLst/>
              <a:cxnLst/>
              <a:rect l="l" t="t" r="r" b="b"/>
              <a:pathLst>
                <a:path w="285545" h="32774" extrusionOk="0">
                  <a:moveTo>
                    <a:pt x="0" y="32774"/>
                  </a:moveTo>
                  <a:lnTo>
                    <a:pt x="188861" y="32774"/>
                  </a:lnTo>
                  <a:lnTo>
                    <a:pt x="221636" y="0"/>
                  </a:lnTo>
                  <a:lnTo>
                    <a:pt x="285545" y="0"/>
                  </a:lnTo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6" name="Google Shape;16;p2"/>
            <p:cNvSpPr/>
            <p:nvPr/>
          </p:nvSpPr>
          <p:spPr>
            <a:xfrm rot="5400000">
              <a:off x="1110859" y="-1245788"/>
              <a:ext cx="577450" cy="3045475"/>
            </a:xfrm>
            <a:custGeom>
              <a:avLst/>
              <a:gdLst/>
              <a:ahLst/>
              <a:cxnLst/>
              <a:rect l="l" t="t" r="r" b="b"/>
              <a:pathLst>
                <a:path w="14079" h="48146" extrusionOk="0">
                  <a:moveTo>
                    <a:pt x="13866" y="0"/>
                  </a:moveTo>
                  <a:lnTo>
                    <a:pt x="5867" y="7999"/>
                  </a:lnTo>
                  <a:lnTo>
                    <a:pt x="5836" y="8045"/>
                  </a:lnTo>
                  <a:lnTo>
                    <a:pt x="5836" y="31737"/>
                  </a:lnTo>
                  <a:lnTo>
                    <a:pt x="1" y="37541"/>
                  </a:lnTo>
                  <a:lnTo>
                    <a:pt x="1" y="48146"/>
                  </a:lnTo>
                  <a:lnTo>
                    <a:pt x="306" y="48146"/>
                  </a:lnTo>
                  <a:lnTo>
                    <a:pt x="306" y="37679"/>
                  </a:lnTo>
                  <a:lnTo>
                    <a:pt x="6141" y="31874"/>
                  </a:lnTo>
                  <a:lnTo>
                    <a:pt x="6141" y="8167"/>
                  </a:lnTo>
                  <a:lnTo>
                    <a:pt x="14079" y="229"/>
                  </a:lnTo>
                  <a:lnTo>
                    <a:pt x="13866" y="0"/>
                  </a:ln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 rot="5400000">
              <a:off x="654013" y="-781254"/>
              <a:ext cx="687411" cy="2731351"/>
            </a:xfrm>
            <a:custGeom>
              <a:avLst/>
              <a:gdLst/>
              <a:ahLst/>
              <a:cxnLst/>
              <a:rect l="l" t="t" r="r" b="b"/>
              <a:pathLst>
                <a:path w="16760" h="43180" extrusionOk="0">
                  <a:moveTo>
                    <a:pt x="16531" y="1"/>
                  </a:moveTo>
                  <a:lnTo>
                    <a:pt x="4403" y="12159"/>
                  </a:lnTo>
                  <a:lnTo>
                    <a:pt x="4342" y="12190"/>
                  </a:lnTo>
                  <a:lnTo>
                    <a:pt x="4342" y="25734"/>
                  </a:lnTo>
                  <a:lnTo>
                    <a:pt x="0" y="30077"/>
                  </a:lnTo>
                  <a:lnTo>
                    <a:pt x="8746" y="38822"/>
                  </a:lnTo>
                  <a:lnTo>
                    <a:pt x="8746" y="43180"/>
                  </a:lnTo>
                  <a:lnTo>
                    <a:pt x="9066" y="43180"/>
                  </a:lnTo>
                  <a:lnTo>
                    <a:pt x="9066" y="38700"/>
                  </a:lnTo>
                  <a:lnTo>
                    <a:pt x="442" y="30077"/>
                  </a:lnTo>
                  <a:lnTo>
                    <a:pt x="4662" y="25872"/>
                  </a:lnTo>
                  <a:lnTo>
                    <a:pt x="4662" y="12327"/>
                  </a:lnTo>
                  <a:lnTo>
                    <a:pt x="16760" y="230"/>
                  </a:lnTo>
                  <a:lnTo>
                    <a:pt x="16531" y="1"/>
                  </a:ln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" name="Google Shape;18;p2"/>
            <p:cNvGrpSpPr/>
            <p:nvPr/>
          </p:nvGrpSpPr>
          <p:grpSpPr>
            <a:xfrm flipH="1">
              <a:off x="4446909" y="391151"/>
              <a:ext cx="134044" cy="134013"/>
              <a:chOff x="1101075" y="2142375"/>
              <a:chExt cx="439200" cy="439100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avLst/>
                <a:gdLst/>
                <a:ahLst/>
                <a:cxnLst/>
                <a:rect l="l" t="t" r="r" b="b"/>
                <a:pathLst>
                  <a:path w="17568" h="17564" extrusionOk="0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avLst/>
                <a:gdLst/>
                <a:ahLst/>
                <a:cxnLst/>
                <a:rect l="l" t="t" r="r" b="b"/>
                <a:pathLst>
                  <a:path w="10514" h="9588" extrusionOk="0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" name="Google Shape;21;p2"/>
            <p:cNvGrpSpPr/>
            <p:nvPr/>
          </p:nvGrpSpPr>
          <p:grpSpPr>
            <a:xfrm flipH="1">
              <a:off x="1373609" y="694563"/>
              <a:ext cx="134044" cy="134013"/>
              <a:chOff x="1101075" y="2142375"/>
              <a:chExt cx="439200" cy="439100"/>
            </a:xfrm>
          </p:grpSpPr>
          <p:sp>
            <p:nvSpPr>
              <p:cNvPr id="22" name="Google Shape;22;p2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avLst/>
                <a:gdLst/>
                <a:ahLst/>
                <a:cxnLst/>
                <a:rect l="l" t="t" r="r" b="b"/>
                <a:pathLst>
                  <a:path w="17568" h="17564" extrusionOk="0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avLst/>
                <a:gdLst/>
                <a:ahLst/>
                <a:cxnLst/>
                <a:rect l="l" t="t" r="r" b="b"/>
                <a:pathLst>
                  <a:path w="10514" h="9588" extrusionOk="0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" name="Google Shape;24;p2"/>
            <p:cNvGrpSpPr/>
            <p:nvPr/>
          </p:nvGrpSpPr>
          <p:grpSpPr>
            <a:xfrm flipH="1">
              <a:off x="1086834" y="957463"/>
              <a:ext cx="134044" cy="134013"/>
              <a:chOff x="1101075" y="2142375"/>
              <a:chExt cx="439200" cy="439100"/>
            </a:xfrm>
          </p:grpSpPr>
          <p:sp>
            <p:nvSpPr>
              <p:cNvPr id="25" name="Google Shape;25;p2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avLst/>
                <a:gdLst/>
                <a:ahLst/>
                <a:cxnLst/>
                <a:rect l="l" t="t" r="r" b="b"/>
                <a:pathLst>
                  <a:path w="17568" h="17564" extrusionOk="0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avLst/>
                <a:gdLst/>
                <a:ahLst/>
                <a:cxnLst/>
                <a:rect l="l" t="t" r="r" b="b"/>
                <a:pathLst>
                  <a:path w="10514" h="9588" extrusionOk="0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" name="Google Shape;27;p2"/>
            <p:cNvGrpSpPr/>
            <p:nvPr/>
          </p:nvGrpSpPr>
          <p:grpSpPr>
            <a:xfrm flipH="1">
              <a:off x="277709" y="957463"/>
              <a:ext cx="134044" cy="134013"/>
              <a:chOff x="1101075" y="2142375"/>
              <a:chExt cx="439200" cy="439100"/>
            </a:xfrm>
          </p:grpSpPr>
          <p:sp>
            <p:nvSpPr>
              <p:cNvPr id="28" name="Google Shape;28;p2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avLst/>
                <a:gdLst/>
                <a:ahLst/>
                <a:cxnLst/>
                <a:rect l="l" t="t" r="r" b="b"/>
                <a:pathLst>
                  <a:path w="17568" h="17564" extrusionOk="0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avLst/>
                <a:gdLst/>
                <a:ahLst/>
                <a:cxnLst/>
                <a:rect l="l" t="t" r="r" b="b"/>
                <a:pathLst>
                  <a:path w="10514" h="9588" extrusionOk="0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" name="Google Shape;30;p2"/>
            <p:cNvGrpSpPr/>
            <p:nvPr/>
          </p:nvGrpSpPr>
          <p:grpSpPr>
            <a:xfrm flipH="1">
              <a:off x="277709" y="640813"/>
              <a:ext cx="134044" cy="134013"/>
              <a:chOff x="1101075" y="2142375"/>
              <a:chExt cx="439200" cy="439100"/>
            </a:xfrm>
          </p:grpSpPr>
          <p:sp>
            <p:nvSpPr>
              <p:cNvPr id="31" name="Google Shape;31;p2"/>
              <p:cNvSpPr/>
              <p:nvPr/>
            </p:nvSpPr>
            <p:spPr>
              <a:xfrm>
                <a:off x="1101075" y="2142375"/>
                <a:ext cx="439200" cy="439100"/>
              </a:xfrm>
              <a:custGeom>
                <a:avLst/>
                <a:gdLst/>
                <a:ahLst/>
                <a:cxnLst/>
                <a:rect l="l" t="t" r="r" b="b"/>
                <a:pathLst>
                  <a:path w="17568" h="17564" extrusionOk="0">
                    <a:moveTo>
                      <a:pt x="8792" y="1291"/>
                    </a:moveTo>
                    <a:cubicBezTo>
                      <a:pt x="10711" y="1291"/>
                      <a:pt x="12631" y="2008"/>
                      <a:pt x="14094" y="3501"/>
                    </a:cubicBezTo>
                    <a:cubicBezTo>
                      <a:pt x="15526" y="4902"/>
                      <a:pt x="16303" y="6807"/>
                      <a:pt x="16303" y="8803"/>
                    </a:cubicBezTo>
                    <a:cubicBezTo>
                      <a:pt x="16303" y="10814"/>
                      <a:pt x="15526" y="12688"/>
                      <a:pt x="14094" y="14120"/>
                    </a:cubicBezTo>
                    <a:cubicBezTo>
                      <a:pt x="12692" y="15552"/>
                      <a:pt x="10788" y="16329"/>
                      <a:pt x="8792" y="16329"/>
                    </a:cubicBezTo>
                    <a:cubicBezTo>
                      <a:pt x="6780" y="16329"/>
                      <a:pt x="4906" y="15552"/>
                      <a:pt x="3474" y="14120"/>
                    </a:cubicBezTo>
                    <a:cubicBezTo>
                      <a:pt x="2042" y="12718"/>
                      <a:pt x="1265" y="10814"/>
                      <a:pt x="1265" y="8803"/>
                    </a:cubicBezTo>
                    <a:cubicBezTo>
                      <a:pt x="1265" y="6807"/>
                      <a:pt x="2042" y="4918"/>
                      <a:pt x="3474" y="3501"/>
                    </a:cubicBezTo>
                    <a:cubicBezTo>
                      <a:pt x="4937" y="2023"/>
                      <a:pt x="6857" y="1291"/>
                      <a:pt x="8792" y="1291"/>
                    </a:cubicBezTo>
                    <a:close/>
                    <a:moveTo>
                      <a:pt x="8784" y="0"/>
                    </a:moveTo>
                    <a:cubicBezTo>
                      <a:pt x="6537" y="0"/>
                      <a:pt x="4289" y="857"/>
                      <a:pt x="2575" y="2571"/>
                    </a:cubicBezTo>
                    <a:cubicBezTo>
                      <a:pt x="915" y="4232"/>
                      <a:pt x="1" y="6441"/>
                      <a:pt x="1" y="8788"/>
                    </a:cubicBezTo>
                    <a:cubicBezTo>
                      <a:pt x="1" y="11134"/>
                      <a:pt x="915" y="13343"/>
                      <a:pt x="2575" y="15004"/>
                    </a:cubicBezTo>
                    <a:cubicBezTo>
                      <a:pt x="4236" y="16649"/>
                      <a:pt x="6445" y="17563"/>
                      <a:pt x="8792" y="17563"/>
                    </a:cubicBezTo>
                    <a:cubicBezTo>
                      <a:pt x="11123" y="17563"/>
                      <a:pt x="13332" y="16649"/>
                      <a:pt x="14993" y="15004"/>
                    </a:cubicBezTo>
                    <a:cubicBezTo>
                      <a:pt x="16653" y="13343"/>
                      <a:pt x="17568" y="11134"/>
                      <a:pt x="17568" y="8788"/>
                    </a:cubicBezTo>
                    <a:cubicBezTo>
                      <a:pt x="17568" y="6441"/>
                      <a:pt x="16653" y="4232"/>
                      <a:pt x="14993" y="2571"/>
                    </a:cubicBezTo>
                    <a:cubicBezTo>
                      <a:pt x="13279" y="857"/>
                      <a:pt x="11031" y="0"/>
                      <a:pt x="8784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>
                <a:off x="1189450" y="2242350"/>
                <a:ext cx="262850" cy="239700"/>
              </a:xfrm>
              <a:custGeom>
                <a:avLst/>
                <a:gdLst/>
                <a:ahLst/>
                <a:cxnLst/>
                <a:rect l="l" t="t" r="r" b="b"/>
                <a:pathLst>
                  <a:path w="10514" h="9588" extrusionOk="0">
                    <a:moveTo>
                      <a:pt x="5257" y="1269"/>
                    </a:moveTo>
                    <a:cubicBezTo>
                      <a:pt x="6171" y="1269"/>
                      <a:pt x="7054" y="1604"/>
                      <a:pt x="7771" y="2290"/>
                    </a:cubicBezTo>
                    <a:cubicBezTo>
                      <a:pt x="9127" y="3692"/>
                      <a:pt x="9127" y="5931"/>
                      <a:pt x="7771" y="7302"/>
                    </a:cubicBezTo>
                    <a:cubicBezTo>
                      <a:pt x="7070" y="7988"/>
                      <a:pt x="6159" y="8331"/>
                      <a:pt x="5253" y="8331"/>
                    </a:cubicBezTo>
                    <a:cubicBezTo>
                      <a:pt x="4346" y="8331"/>
                      <a:pt x="3444" y="7988"/>
                      <a:pt x="2758" y="7302"/>
                    </a:cubicBezTo>
                    <a:cubicBezTo>
                      <a:pt x="1387" y="5916"/>
                      <a:pt x="1387" y="3661"/>
                      <a:pt x="2758" y="2290"/>
                    </a:cubicBezTo>
                    <a:cubicBezTo>
                      <a:pt x="3444" y="1604"/>
                      <a:pt x="4342" y="1269"/>
                      <a:pt x="5257" y="1269"/>
                    </a:cubicBezTo>
                    <a:close/>
                    <a:moveTo>
                      <a:pt x="5255" y="1"/>
                    </a:moveTo>
                    <a:cubicBezTo>
                      <a:pt x="4026" y="1"/>
                      <a:pt x="2796" y="469"/>
                      <a:pt x="1859" y="1406"/>
                    </a:cubicBezTo>
                    <a:cubicBezTo>
                      <a:pt x="0" y="3265"/>
                      <a:pt x="0" y="6312"/>
                      <a:pt x="1859" y="8186"/>
                    </a:cubicBezTo>
                    <a:cubicBezTo>
                      <a:pt x="2788" y="9116"/>
                      <a:pt x="4038" y="9588"/>
                      <a:pt x="5257" y="9588"/>
                    </a:cubicBezTo>
                    <a:cubicBezTo>
                      <a:pt x="6491" y="9588"/>
                      <a:pt x="7710" y="9131"/>
                      <a:pt x="8639" y="8186"/>
                    </a:cubicBezTo>
                    <a:cubicBezTo>
                      <a:pt x="10513" y="6312"/>
                      <a:pt x="10513" y="3265"/>
                      <a:pt x="8639" y="1406"/>
                    </a:cubicBezTo>
                    <a:cubicBezTo>
                      <a:pt x="7710" y="469"/>
                      <a:pt x="6483" y="1"/>
                      <a:pt x="5255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3" name="Google Shape;33;p2"/>
          <p:cNvGrpSpPr/>
          <p:nvPr/>
        </p:nvGrpSpPr>
        <p:grpSpPr>
          <a:xfrm>
            <a:off x="6385735" y="3039700"/>
            <a:ext cx="3920501" cy="3213899"/>
            <a:chOff x="6309535" y="2842975"/>
            <a:chExt cx="3920501" cy="3213899"/>
          </a:xfrm>
        </p:grpSpPr>
        <p:pic>
          <p:nvPicPr>
            <p:cNvPr id="34" name="Google Shape;34;p2"/>
            <p:cNvPicPr preferRelativeResize="0"/>
            <p:nvPr/>
          </p:nvPicPr>
          <p:blipFill rotWithShape="1">
            <a:blip r:embed="rId3">
              <a:alphaModFix/>
            </a:blip>
            <a:srcRect l="16960" t="24718" r="7121" b="26177"/>
            <a:stretch/>
          </p:blipFill>
          <p:spPr>
            <a:xfrm>
              <a:off x="6309535" y="3064650"/>
              <a:ext cx="3920501" cy="299222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5" name="Google Shape;35;p2"/>
            <p:cNvSpPr/>
            <p:nvPr/>
          </p:nvSpPr>
          <p:spPr>
            <a:xfrm rot="10800000">
              <a:off x="7535449" y="2941132"/>
              <a:ext cx="981776" cy="2307791"/>
            </a:xfrm>
            <a:custGeom>
              <a:avLst/>
              <a:gdLst/>
              <a:ahLst/>
              <a:cxnLst/>
              <a:rect l="l" t="t" r="r" b="b"/>
              <a:pathLst>
                <a:path w="23937" h="56267" extrusionOk="0">
                  <a:moveTo>
                    <a:pt x="12997" y="1"/>
                  </a:moveTo>
                  <a:lnTo>
                    <a:pt x="12784" y="214"/>
                  </a:lnTo>
                  <a:lnTo>
                    <a:pt x="23098" y="10513"/>
                  </a:lnTo>
                  <a:cubicBezTo>
                    <a:pt x="23434" y="10864"/>
                    <a:pt x="23632" y="11321"/>
                    <a:pt x="23632" y="11808"/>
                  </a:cubicBezTo>
                  <a:cubicBezTo>
                    <a:pt x="23632" y="12311"/>
                    <a:pt x="23434" y="12768"/>
                    <a:pt x="23098" y="13104"/>
                  </a:cubicBezTo>
                  <a:lnTo>
                    <a:pt x="21925" y="14261"/>
                  </a:lnTo>
                  <a:cubicBezTo>
                    <a:pt x="21575" y="14627"/>
                    <a:pt x="21110" y="14810"/>
                    <a:pt x="20642" y="14810"/>
                  </a:cubicBezTo>
                  <a:cubicBezTo>
                    <a:pt x="20173" y="14810"/>
                    <a:pt x="19701" y="14627"/>
                    <a:pt x="19335" y="14261"/>
                  </a:cubicBezTo>
                  <a:lnTo>
                    <a:pt x="16958" y="11885"/>
                  </a:lnTo>
                  <a:cubicBezTo>
                    <a:pt x="16547" y="11489"/>
                    <a:pt x="16029" y="11260"/>
                    <a:pt x="15435" y="11260"/>
                  </a:cubicBezTo>
                  <a:cubicBezTo>
                    <a:pt x="14841" y="11260"/>
                    <a:pt x="14307" y="11489"/>
                    <a:pt x="13911" y="11885"/>
                  </a:cubicBezTo>
                  <a:lnTo>
                    <a:pt x="12525" y="13271"/>
                  </a:lnTo>
                  <a:cubicBezTo>
                    <a:pt x="12129" y="13698"/>
                    <a:pt x="11900" y="14231"/>
                    <a:pt x="11900" y="14795"/>
                  </a:cubicBezTo>
                  <a:cubicBezTo>
                    <a:pt x="11900" y="15374"/>
                    <a:pt x="12129" y="15922"/>
                    <a:pt x="12525" y="16318"/>
                  </a:cubicBezTo>
                  <a:cubicBezTo>
                    <a:pt x="12860" y="16669"/>
                    <a:pt x="13058" y="17126"/>
                    <a:pt x="13058" y="17629"/>
                  </a:cubicBezTo>
                  <a:cubicBezTo>
                    <a:pt x="13058" y="18116"/>
                    <a:pt x="12860" y="18573"/>
                    <a:pt x="12525" y="18924"/>
                  </a:cubicBezTo>
                  <a:lnTo>
                    <a:pt x="11489" y="19944"/>
                  </a:lnTo>
                  <a:cubicBezTo>
                    <a:pt x="11154" y="20295"/>
                    <a:pt x="10696" y="20478"/>
                    <a:pt x="10209" y="20478"/>
                  </a:cubicBezTo>
                  <a:lnTo>
                    <a:pt x="9569" y="20478"/>
                  </a:lnTo>
                  <a:cubicBezTo>
                    <a:pt x="8990" y="20478"/>
                    <a:pt x="8457" y="20706"/>
                    <a:pt x="8045" y="21102"/>
                  </a:cubicBezTo>
                  <a:lnTo>
                    <a:pt x="3353" y="25810"/>
                  </a:lnTo>
                  <a:cubicBezTo>
                    <a:pt x="2515" y="26648"/>
                    <a:pt x="2515" y="28004"/>
                    <a:pt x="3353" y="28842"/>
                  </a:cubicBezTo>
                  <a:lnTo>
                    <a:pt x="10529" y="36018"/>
                  </a:lnTo>
                  <a:cubicBezTo>
                    <a:pt x="10864" y="36369"/>
                    <a:pt x="11062" y="36826"/>
                    <a:pt x="11062" y="37313"/>
                  </a:cubicBezTo>
                  <a:cubicBezTo>
                    <a:pt x="11062" y="37801"/>
                    <a:pt x="10864" y="38273"/>
                    <a:pt x="10529" y="38608"/>
                  </a:cubicBezTo>
                  <a:lnTo>
                    <a:pt x="8198" y="40940"/>
                  </a:lnTo>
                  <a:cubicBezTo>
                    <a:pt x="7802" y="41351"/>
                    <a:pt x="7573" y="41884"/>
                    <a:pt x="7573" y="42463"/>
                  </a:cubicBezTo>
                  <a:lnTo>
                    <a:pt x="7573" y="47720"/>
                  </a:lnTo>
                  <a:cubicBezTo>
                    <a:pt x="7573" y="48207"/>
                    <a:pt x="7390" y="48664"/>
                    <a:pt x="7040" y="49015"/>
                  </a:cubicBezTo>
                  <a:lnTo>
                    <a:pt x="1" y="56054"/>
                  </a:lnTo>
                  <a:lnTo>
                    <a:pt x="199" y="56267"/>
                  </a:lnTo>
                  <a:lnTo>
                    <a:pt x="7268" y="49274"/>
                  </a:lnTo>
                  <a:cubicBezTo>
                    <a:pt x="7664" y="48862"/>
                    <a:pt x="7893" y="48329"/>
                    <a:pt x="7893" y="47750"/>
                  </a:cubicBezTo>
                  <a:lnTo>
                    <a:pt x="7893" y="42494"/>
                  </a:lnTo>
                  <a:cubicBezTo>
                    <a:pt x="7893" y="42006"/>
                    <a:pt x="8091" y="41549"/>
                    <a:pt x="8426" y="41199"/>
                  </a:cubicBezTo>
                  <a:lnTo>
                    <a:pt x="10757" y="38883"/>
                  </a:lnTo>
                  <a:cubicBezTo>
                    <a:pt x="11154" y="38456"/>
                    <a:pt x="11382" y="37923"/>
                    <a:pt x="11382" y="37359"/>
                  </a:cubicBezTo>
                  <a:cubicBezTo>
                    <a:pt x="11382" y="36765"/>
                    <a:pt x="11154" y="36232"/>
                    <a:pt x="10757" y="35835"/>
                  </a:cubicBezTo>
                  <a:lnTo>
                    <a:pt x="3581" y="28644"/>
                  </a:lnTo>
                  <a:cubicBezTo>
                    <a:pt x="2850" y="27943"/>
                    <a:pt x="2850" y="26785"/>
                    <a:pt x="3581" y="26054"/>
                  </a:cubicBezTo>
                  <a:lnTo>
                    <a:pt x="8274" y="21346"/>
                  </a:lnTo>
                  <a:cubicBezTo>
                    <a:pt x="8624" y="21011"/>
                    <a:pt x="9081" y="20813"/>
                    <a:pt x="9569" y="20813"/>
                  </a:cubicBezTo>
                  <a:lnTo>
                    <a:pt x="10209" y="20813"/>
                  </a:lnTo>
                  <a:cubicBezTo>
                    <a:pt x="10788" y="20813"/>
                    <a:pt x="11321" y="20584"/>
                    <a:pt x="11732" y="20188"/>
                  </a:cubicBezTo>
                  <a:lnTo>
                    <a:pt x="12753" y="19167"/>
                  </a:lnTo>
                  <a:cubicBezTo>
                    <a:pt x="13149" y="18741"/>
                    <a:pt x="13378" y="18208"/>
                    <a:pt x="13378" y="17644"/>
                  </a:cubicBezTo>
                  <a:cubicBezTo>
                    <a:pt x="13378" y="17050"/>
                    <a:pt x="13149" y="16516"/>
                    <a:pt x="12753" y="16120"/>
                  </a:cubicBezTo>
                  <a:cubicBezTo>
                    <a:pt x="12418" y="15770"/>
                    <a:pt x="12220" y="15313"/>
                    <a:pt x="12220" y="14825"/>
                  </a:cubicBezTo>
                  <a:cubicBezTo>
                    <a:pt x="12220" y="14322"/>
                    <a:pt x="12418" y="13865"/>
                    <a:pt x="12753" y="13530"/>
                  </a:cubicBezTo>
                  <a:lnTo>
                    <a:pt x="14140" y="12128"/>
                  </a:lnTo>
                  <a:cubicBezTo>
                    <a:pt x="14490" y="11793"/>
                    <a:pt x="14947" y="11595"/>
                    <a:pt x="15435" y="11595"/>
                  </a:cubicBezTo>
                  <a:cubicBezTo>
                    <a:pt x="15938" y="11595"/>
                    <a:pt x="16395" y="11793"/>
                    <a:pt x="16730" y="12128"/>
                  </a:cubicBezTo>
                  <a:lnTo>
                    <a:pt x="19107" y="14520"/>
                  </a:lnTo>
                  <a:cubicBezTo>
                    <a:pt x="19526" y="14939"/>
                    <a:pt x="20074" y="15149"/>
                    <a:pt x="20623" y="15149"/>
                  </a:cubicBezTo>
                  <a:cubicBezTo>
                    <a:pt x="21171" y="15149"/>
                    <a:pt x="21720" y="14939"/>
                    <a:pt x="22139" y="14520"/>
                  </a:cubicBezTo>
                  <a:lnTo>
                    <a:pt x="23297" y="13347"/>
                  </a:lnTo>
                  <a:cubicBezTo>
                    <a:pt x="23708" y="12936"/>
                    <a:pt x="23936" y="12403"/>
                    <a:pt x="23936" y="11824"/>
                  </a:cubicBezTo>
                  <a:cubicBezTo>
                    <a:pt x="23936" y="11260"/>
                    <a:pt x="23708" y="10711"/>
                    <a:pt x="23297" y="10300"/>
                  </a:cubicBezTo>
                  <a:lnTo>
                    <a:pt x="12997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40000">
                  <a:srgbClr val="FF9900">
                    <a:alpha val="40784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 rot="10800000">
              <a:off x="7694795" y="2941747"/>
              <a:ext cx="981776" cy="2307791"/>
            </a:xfrm>
            <a:custGeom>
              <a:avLst/>
              <a:gdLst/>
              <a:ahLst/>
              <a:cxnLst/>
              <a:rect l="l" t="t" r="r" b="b"/>
              <a:pathLst>
                <a:path w="23937" h="56267" extrusionOk="0">
                  <a:moveTo>
                    <a:pt x="12997" y="0"/>
                  </a:moveTo>
                  <a:lnTo>
                    <a:pt x="12784" y="214"/>
                  </a:lnTo>
                  <a:lnTo>
                    <a:pt x="23098" y="10513"/>
                  </a:lnTo>
                  <a:cubicBezTo>
                    <a:pt x="23434" y="10848"/>
                    <a:pt x="23632" y="11305"/>
                    <a:pt x="23632" y="11808"/>
                  </a:cubicBezTo>
                  <a:cubicBezTo>
                    <a:pt x="23632" y="12296"/>
                    <a:pt x="23434" y="12753"/>
                    <a:pt x="23098" y="13103"/>
                  </a:cubicBezTo>
                  <a:lnTo>
                    <a:pt x="21925" y="14261"/>
                  </a:lnTo>
                  <a:cubicBezTo>
                    <a:pt x="21575" y="14627"/>
                    <a:pt x="21110" y="14810"/>
                    <a:pt x="20642" y="14810"/>
                  </a:cubicBezTo>
                  <a:cubicBezTo>
                    <a:pt x="20173" y="14810"/>
                    <a:pt x="19701" y="14627"/>
                    <a:pt x="19335" y="14261"/>
                  </a:cubicBezTo>
                  <a:lnTo>
                    <a:pt x="16958" y="11884"/>
                  </a:lnTo>
                  <a:cubicBezTo>
                    <a:pt x="16547" y="11488"/>
                    <a:pt x="16029" y="11260"/>
                    <a:pt x="15435" y="11260"/>
                  </a:cubicBezTo>
                  <a:cubicBezTo>
                    <a:pt x="14840" y="11260"/>
                    <a:pt x="14307" y="11488"/>
                    <a:pt x="13911" y="11884"/>
                  </a:cubicBezTo>
                  <a:lnTo>
                    <a:pt x="12525" y="13271"/>
                  </a:lnTo>
                  <a:cubicBezTo>
                    <a:pt x="11687" y="14109"/>
                    <a:pt x="11687" y="15465"/>
                    <a:pt x="12525" y="16303"/>
                  </a:cubicBezTo>
                  <a:cubicBezTo>
                    <a:pt x="12860" y="16638"/>
                    <a:pt x="13058" y="17095"/>
                    <a:pt x="13058" y="17598"/>
                  </a:cubicBezTo>
                  <a:cubicBezTo>
                    <a:pt x="13058" y="18085"/>
                    <a:pt x="12860" y="18543"/>
                    <a:pt x="12525" y="18893"/>
                  </a:cubicBezTo>
                  <a:lnTo>
                    <a:pt x="11489" y="19914"/>
                  </a:lnTo>
                  <a:cubicBezTo>
                    <a:pt x="11153" y="20264"/>
                    <a:pt x="10696" y="20447"/>
                    <a:pt x="10193" y="20447"/>
                  </a:cubicBezTo>
                  <a:lnTo>
                    <a:pt x="9569" y="20447"/>
                  </a:lnTo>
                  <a:cubicBezTo>
                    <a:pt x="8975" y="20447"/>
                    <a:pt x="8441" y="20676"/>
                    <a:pt x="8045" y="21087"/>
                  </a:cubicBezTo>
                  <a:lnTo>
                    <a:pt x="3337" y="25780"/>
                  </a:lnTo>
                  <a:cubicBezTo>
                    <a:pt x="2941" y="26206"/>
                    <a:pt x="2713" y="26739"/>
                    <a:pt x="2713" y="27303"/>
                  </a:cubicBezTo>
                  <a:cubicBezTo>
                    <a:pt x="2713" y="27897"/>
                    <a:pt x="2941" y="28431"/>
                    <a:pt x="3337" y="28827"/>
                  </a:cubicBezTo>
                  <a:lnTo>
                    <a:pt x="10529" y="36018"/>
                  </a:lnTo>
                  <a:cubicBezTo>
                    <a:pt x="11245" y="36719"/>
                    <a:pt x="11245" y="37877"/>
                    <a:pt x="10529" y="38608"/>
                  </a:cubicBezTo>
                  <a:lnTo>
                    <a:pt x="8198" y="40924"/>
                  </a:lnTo>
                  <a:cubicBezTo>
                    <a:pt x="7801" y="41351"/>
                    <a:pt x="7573" y="41884"/>
                    <a:pt x="7573" y="42448"/>
                  </a:cubicBezTo>
                  <a:lnTo>
                    <a:pt x="7573" y="47704"/>
                  </a:lnTo>
                  <a:cubicBezTo>
                    <a:pt x="7573" y="48207"/>
                    <a:pt x="7375" y="48664"/>
                    <a:pt x="7040" y="48999"/>
                  </a:cubicBezTo>
                  <a:lnTo>
                    <a:pt x="1" y="56053"/>
                  </a:lnTo>
                  <a:lnTo>
                    <a:pt x="199" y="56267"/>
                  </a:lnTo>
                  <a:lnTo>
                    <a:pt x="7268" y="49212"/>
                  </a:lnTo>
                  <a:cubicBezTo>
                    <a:pt x="7664" y="48801"/>
                    <a:pt x="7893" y="48268"/>
                    <a:pt x="7893" y="47689"/>
                  </a:cubicBezTo>
                  <a:lnTo>
                    <a:pt x="7893" y="42432"/>
                  </a:lnTo>
                  <a:cubicBezTo>
                    <a:pt x="7893" y="41945"/>
                    <a:pt x="8091" y="41473"/>
                    <a:pt x="8426" y="41137"/>
                  </a:cubicBezTo>
                  <a:lnTo>
                    <a:pt x="10757" y="38806"/>
                  </a:lnTo>
                  <a:cubicBezTo>
                    <a:pt x="11595" y="37984"/>
                    <a:pt x="11595" y="36628"/>
                    <a:pt x="10757" y="35790"/>
                  </a:cubicBezTo>
                  <a:lnTo>
                    <a:pt x="3581" y="28598"/>
                  </a:lnTo>
                  <a:cubicBezTo>
                    <a:pt x="3231" y="28263"/>
                    <a:pt x="3048" y="27806"/>
                    <a:pt x="3048" y="27318"/>
                  </a:cubicBezTo>
                  <a:cubicBezTo>
                    <a:pt x="3048" y="26816"/>
                    <a:pt x="3231" y="26359"/>
                    <a:pt x="3581" y="26023"/>
                  </a:cubicBezTo>
                  <a:lnTo>
                    <a:pt x="8274" y="21346"/>
                  </a:lnTo>
                  <a:cubicBezTo>
                    <a:pt x="8624" y="21011"/>
                    <a:pt x="9081" y="20813"/>
                    <a:pt x="9569" y="20813"/>
                  </a:cubicBezTo>
                  <a:lnTo>
                    <a:pt x="10209" y="20813"/>
                  </a:lnTo>
                  <a:cubicBezTo>
                    <a:pt x="10788" y="20813"/>
                    <a:pt x="11321" y="20584"/>
                    <a:pt x="11732" y="20188"/>
                  </a:cubicBezTo>
                  <a:lnTo>
                    <a:pt x="12753" y="19152"/>
                  </a:lnTo>
                  <a:cubicBezTo>
                    <a:pt x="13149" y="18741"/>
                    <a:pt x="13378" y="18207"/>
                    <a:pt x="13378" y="17628"/>
                  </a:cubicBezTo>
                  <a:cubicBezTo>
                    <a:pt x="13378" y="17049"/>
                    <a:pt x="13149" y="16516"/>
                    <a:pt x="12753" y="16105"/>
                  </a:cubicBezTo>
                  <a:cubicBezTo>
                    <a:pt x="12037" y="15404"/>
                    <a:pt x="12037" y="14246"/>
                    <a:pt x="12753" y="13515"/>
                  </a:cubicBezTo>
                  <a:lnTo>
                    <a:pt x="14140" y="12128"/>
                  </a:lnTo>
                  <a:cubicBezTo>
                    <a:pt x="14490" y="11793"/>
                    <a:pt x="14947" y="11595"/>
                    <a:pt x="15435" y="11595"/>
                  </a:cubicBezTo>
                  <a:cubicBezTo>
                    <a:pt x="15937" y="11595"/>
                    <a:pt x="16395" y="11793"/>
                    <a:pt x="16730" y="12128"/>
                  </a:cubicBezTo>
                  <a:lnTo>
                    <a:pt x="19106" y="14505"/>
                  </a:lnTo>
                  <a:cubicBezTo>
                    <a:pt x="19525" y="14924"/>
                    <a:pt x="20074" y="15133"/>
                    <a:pt x="20622" y="15133"/>
                  </a:cubicBezTo>
                  <a:cubicBezTo>
                    <a:pt x="21171" y="15133"/>
                    <a:pt x="21719" y="14924"/>
                    <a:pt x="22138" y="14505"/>
                  </a:cubicBezTo>
                  <a:lnTo>
                    <a:pt x="23296" y="13347"/>
                  </a:lnTo>
                  <a:cubicBezTo>
                    <a:pt x="23708" y="12936"/>
                    <a:pt x="23936" y="12402"/>
                    <a:pt x="23936" y="11823"/>
                  </a:cubicBezTo>
                  <a:cubicBezTo>
                    <a:pt x="23936" y="11229"/>
                    <a:pt x="23708" y="10696"/>
                    <a:pt x="23296" y="10300"/>
                  </a:cubicBezTo>
                  <a:lnTo>
                    <a:pt x="12997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40000">
                  <a:srgbClr val="FF9900">
                    <a:alpha val="40784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280400" y="3719575"/>
              <a:ext cx="582050" cy="582425"/>
              <a:chOff x="959750" y="3039275"/>
              <a:chExt cx="582050" cy="582425"/>
            </a:xfrm>
          </p:grpSpPr>
          <p:sp>
            <p:nvSpPr>
              <p:cNvPr id="38" name="Google Shape;38;p2"/>
              <p:cNvSpPr/>
              <p:nvPr/>
            </p:nvSpPr>
            <p:spPr>
              <a:xfrm>
                <a:off x="959750" y="3498275"/>
                <a:ext cx="123450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4937" extrusionOk="0">
                    <a:moveTo>
                      <a:pt x="1403" y="0"/>
                    </a:moveTo>
                    <a:lnTo>
                      <a:pt x="1" y="1402"/>
                    </a:lnTo>
                    <a:lnTo>
                      <a:pt x="3536" y="4937"/>
                    </a:lnTo>
                    <a:lnTo>
                      <a:pt x="4937" y="3535"/>
                    </a:lnTo>
                    <a:lnTo>
                      <a:pt x="14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1035950" y="3421700"/>
                <a:ext cx="123425" cy="1238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53" extrusionOk="0">
                    <a:moveTo>
                      <a:pt x="1402" y="1"/>
                    </a:moveTo>
                    <a:lnTo>
                      <a:pt x="0" y="1403"/>
                    </a:lnTo>
                    <a:lnTo>
                      <a:pt x="3535" y="4952"/>
                    </a:lnTo>
                    <a:lnTo>
                      <a:pt x="4937" y="3551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1112500" y="3345525"/>
                <a:ext cx="123825" cy="123450"/>
              </a:xfrm>
              <a:custGeom>
                <a:avLst/>
                <a:gdLst/>
                <a:ahLst/>
                <a:cxnLst/>
                <a:rect l="l" t="t" r="r" b="b"/>
                <a:pathLst>
                  <a:path w="4953" h="4938" extrusionOk="0">
                    <a:moveTo>
                      <a:pt x="1402" y="1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>
                <a:off x="1188675" y="3268975"/>
                <a:ext cx="1238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53" h="4937" extrusionOk="0">
                    <a:moveTo>
                      <a:pt x="1402" y="0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50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>
                <a:off x="1265625" y="3192800"/>
                <a:ext cx="1234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37" extrusionOk="0">
                    <a:moveTo>
                      <a:pt x="1402" y="0"/>
                    </a:moveTo>
                    <a:lnTo>
                      <a:pt x="0" y="1386"/>
                    </a:lnTo>
                    <a:lnTo>
                      <a:pt x="3535" y="4936"/>
                    </a:lnTo>
                    <a:lnTo>
                      <a:pt x="4937" y="3535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1341800" y="3116225"/>
                <a:ext cx="123450" cy="123450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4938" extrusionOk="0">
                    <a:moveTo>
                      <a:pt x="1402" y="1"/>
                    </a:moveTo>
                    <a:lnTo>
                      <a:pt x="1" y="1402"/>
                    </a:lnTo>
                    <a:lnTo>
                      <a:pt x="3535" y="4937"/>
                    </a:lnTo>
                    <a:lnTo>
                      <a:pt x="4937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1418375" y="3039275"/>
                <a:ext cx="123425" cy="1238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53" extrusionOk="0">
                    <a:moveTo>
                      <a:pt x="1387" y="1"/>
                    </a:moveTo>
                    <a:lnTo>
                      <a:pt x="0" y="1403"/>
                    </a:lnTo>
                    <a:lnTo>
                      <a:pt x="3535" y="4953"/>
                    </a:lnTo>
                    <a:lnTo>
                      <a:pt x="4936" y="3551"/>
                    </a:lnTo>
                    <a:lnTo>
                      <a:pt x="1387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20000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5" name="Google Shape;45;p2"/>
            <p:cNvSpPr/>
            <p:nvPr/>
          </p:nvSpPr>
          <p:spPr>
            <a:xfrm>
              <a:off x="8430775" y="2842975"/>
              <a:ext cx="480893" cy="475828"/>
            </a:xfrm>
            <a:custGeom>
              <a:avLst/>
              <a:gdLst/>
              <a:ahLst/>
              <a:cxnLst/>
              <a:rect l="l" t="t" r="r" b="b"/>
              <a:pathLst>
                <a:path w="36171" h="35790" extrusionOk="0">
                  <a:moveTo>
                    <a:pt x="34030" y="1"/>
                  </a:moveTo>
                  <a:cubicBezTo>
                    <a:pt x="33531" y="1"/>
                    <a:pt x="33032" y="191"/>
                    <a:pt x="32651" y="572"/>
                  </a:cubicBezTo>
                  <a:cubicBezTo>
                    <a:pt x="31890" y="1334"/>
                    <a:pt x="31890" y="2568"/>
                    <a:pt x="32651" y="3330"/>
                  </a:cubicBezTo>
                  <a:cubicBezTo>
                    <a:pt x="33032" y="3711"/>
                    <a:pt x="33531" y="3901"/>
                    <a:pt x="34030" y="3901"/>
                  </a:cubicBezTo>
                  <a:cubicBezTo>
                    <a:pt x="34529" y="3901"/>
                    <a:pt x="35028" y="3711"/>
                    <a:pt x="35409" y="3330"/>
                  </a:cubicBezTo>
                  <a:cubicBezTo>
                    <a:pt x="36171" y="2568"/>
                    <a:pt x="36171" y="1334"/>
                    <a:pt x="35409" y="572"/>
                  </a:cubicBezTo>
                  <a:cubicBezTo>
                    <a:pt x="35028" y="191"/>
                    <a:pt x="34529" y="1"/>
                    <a:pt x="34030" y="1"/>
                  </a:cubicBezTo>
                  <a:close/>
                  <a:moveTo>
                    <a:pt x="27662" y="6385"/>
                  </a:moveTo>
                  <a:cubicBezTo>
                    <a:pt x="27163" y="6385"/>
                    <a:pt x="26664" y="6575"/>
                    <a:pt x="26283" y="6956"/>
                  </a:cubicBezTo>
                  <a:cubicBezTo>
                    <a:pt x="25521" y="7718"/>
                    <a:pt x="25521" y="8952"/>
                    <a:pt x="26283" y="9714"/>
                  </a:cubicBezTo>
                  <a:cubicBezTo>
                    <a:pt x="26664" y="10095"/>
                    <a:pt x="27163" y="10285"/>
                    <a:pt x="27662" y="10285"/>
                  </a:cubicBezTo>
                  <a:cubicBezTo>
                    <a:pt x="28161" y="10285"/>
                    <a:pt x="28660" y="10095"/>
                    <a:pt x="29040" y="9714"/>
                  </a:cubicBezTo>
                  <a:cubicBezTo>
                    <a:pt x="29802" y="8952"/>
                    <a:pt x="29802" y="7718"/>
                    <a:pt x="29040" y="6956"/>
                  </a:cubicBezTo>
                  <a:cubicBezTo>
                    <a:pt x="28660" y="6575"/>
                    <a:pt x="28161" y="6385"/>
                    <a:pt x="27662" y="6385"/>
                  </a:cubicBezTo>
                  <a:close/>
                  <a:moveTo>
                    <a:pt x="21285" y="12753"/>
                  </a:moveTo>
                  <a:cubicBezTo>
                    <a:pt x="20783" y="12753"/>
                    <a:pt x="20280" y="12944"/>
                    <a:pt x="19899" y="13325"/>
                  </a:cubicBezTo>
                  <a:cubicBezTo>
                    <a:pt x="19137" y="14086"/>
                    <a:pt x="19137" y="15336"/>
                    <a:pt x="19899" y="16097"/>
                  </a:cubicBezTo>
                  <a:cubicBezTo>
                    <a:pt x="20280" y="16478"/>
                    <a:pt x="20783" y="16669"/>
                    <a:pt x="21285" y="16669"/>
                  </a:cubicBezTo>
                  <a:cubicBezTo>
                    <a:pt x="21788" y="16669"/>
                    <a:pt x="22291" y="16478"/>
                    <a:pt x="22672" y="16097"/>
                  </a:cubicBezTo>
                  <a:cubicBezTo>
                    <a:pt x="23434" y="15336"/>
                    <a:pt x="23434" y="14086"/>
                    <a:pt x="22672" y="13325"/>
                  </a:cubicBezTo>
                  <a:cubicBezTo>
                    <a:pt x="22291" y="12944"/>
                    <a:pt x="21788" y="12753"/>
                    <a:pt x="21285" y="12753"/>
                  </a:cubicBezTo>
                  <a:close/>
                  <a:moveTo>
                    <a:pt x="14917" y="19128"/>
                  </a:moveTo>
                  <a:cubicBezTo>
                    <a:pt x="14415" y="19128"/>
                    <a:pt x="13913" y="19318"/>
                    <a:pt x="13530" y="19693"/>
                  </a:cubicBezTo>
                  <a:cubicBezTo>
                    <a:pt x="12768" y="20455"/>
                    <a:pt x="12768" y="21689"/>
                    <a:pt x="13530" y="22451"/>
                  </a:cubicBezTo>
                  <a:cubicBezTo>
                    <a:pt x="13911" y="22832"/>
                    <a:pt x="14410" y="23022"/>
                    <a:pt x="14909" y="23022"/>
                  </a:cubicBezTo>
                  <a:cubicBezTo>
                    <a:pt x="15408" y="23022"/>
                    <a:pt x="15907" y="22832"/>
                    <a:pt x="16288" y="22451"/>
                  </a:cubicBezTo>
                  <a:cubicBezTo>
                    <a:pt x="17050" y="21689"/>
                    <a:pt x="17050" y="20455"/>
                    <a:pt x="16288" y="19693"/>
                  </a:cubicBezTo>
                  <a:cubicBezTo>
                    <a:pt x="15909" y="19314"/>
                    <a:pt x="15413" y="19128"/>
                    <a:pt x="14917" y="19128"/>
                  </a:cubicBezTo>
                  <a:close/>
                  <a:moveTo>
                    <a:pt x="8525" y="25506"/>
                  </a:moveTo>
                  <a:cubicBezTo>
                    <a:pt x="8026" y="25506"/>
                    <a:pt x="7527" y="25696"/>
                    <a:pt x="7146" y="26077"/>
                  </a:cubicBezTo>
                  <a:cubicBezTo>
                    <a:pt x="6385" y="26839"/>
                    <a:pt x="6385" y="28073"/>
                    <a:pt x="7146" y="28835"/>
                  </a:cubicBezTo>
                  <a:cubicBezTo>
                    <a:pt x="7527" y="29216"/>
                    <a:pt x="8026" y="29406"/>
                    <a:pt x="8525" y="29406"/>
                  </a:cubicBezTo>
                  <a:cubicBezTo>
                    <a:pt x="9024" y="29406"/>
                    <a:pt x="9523" y="29216"/>
                    <a:pt x="9904" y="28835"/>
                  </a:cubicBezTo>
                  <a:cubicBezTo>
                    <a:pt x="10666" y="28073"/>
                    <a:pt x="10666" y="26839"/>
                    <a:pt x="9904" y="26077"/>
                  </a:cubicBezTo>
                  <a:cubicBezTo>
                    <a:pt x="9523" y="25696"/>
                    <a:pt x="9024" y="25506"/>
                    <a:pt x="8525" y="25506"/>
                  </a:cubicBezTo>
                  <a:close/>
                  <a:moveTo>
                    <a:pt x="2141" y="31874"/>
                  </a:moveTo>
                  <a:cubicBezTo>
                    <a:pt x="1642" y="31874"/>
                    <a:pt x="1143" y="32065"/>
                    <a:pt x="763" y="32446"/>
                  </a:cubicBezTo>
                  <a:cubicBezTo>
                    <a:pt x="1" y="33207"/>
                    <a:pt x="1" y="34457"/>
                    <a:pt x="763" y="35219"/>
                  </a:cubicBezTo>
                  <a:cubicBezTo>
                    <a:pt x="1143" y="35599"/>
                    <a:pt x="1642" y="35790"/>
                    <a:pt x="2141" y="35790"/>
                  </a:cubicBezTo>
                  <a:cubicBezTo>
                    <a:pt x="2640" y="35790"/>
                    <a:pt x="3139" y="35599"/>
                    <a:pt x="3520" y="35219"/>
                  </a:cubicBezTo>
                  <a:cubicBezTo>
                    <a:pt x="4282" y="34457"/>
                    <a:pt x="4282" y="33207"/>
                    <a:pt x="3520" y="32446"/>
                  </a:cubicBezTo>
                  <a:cubicBezTo>
                    <a:pt x="3139" y="32065"/>
                    <a:pt x="2640" y="31874"/>
                    <a:pt x="2141" y="31874"/>
                  </a:cubicBezTo>
                  <a:close/>
                </a:path>
              </a:pathLst>
            </a:custGeom>
            <a:gradFill>
              <a:gsLst>
                <a:gs pos="0">
                  <a:schemeClr val="lt2">
                    <a:alpha val="46820"/>
                  </a:schemeClr>
                </a:gs>
                <a:gs pos="78000">
                  <a:schemeClr val="lt1">
                    <a:alpha val="46820"/>
                  </a:schemeClr>
                </a:gs>
                <a:gs pos="100000">
                  <a:schemeClr val="lt1">
                    <a:alpha val="46820"/>
                  </a:scheme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6" name="Google Shape;46;p2"/>
            <p:cNvGrpSpPr/>
            <p:nvPr/>
          </p:nvGrpSpPr>
          <p:grpSpPr>
            <a:xfrm>
              <a:off x="8337812" y="3492483"/>
              <a:ext cx="699928" cy="1651024"/>
              <a:chOff x="8337812" y="3492483"/>
              <a:chExt cx="699928" cy="1651024"/>
            </a:xfrm>
          </p:grpSpPr>
          <p:sp>
            <p:nvSpPr>
              <p:cNvPr id="47" name="Google Shape;47;p2"/>
              <p:cNvSpPr/>
              <p:nvPr/>
            </p:nvSpPr>
            <p:spPr>
              <a:xfrm>
                <a:off x="8337812" y="3492483"/>
                <a:ext cx="483116" cy="1013645"/>
              </a:xfrm>
              <a:custGeom>
                <a:avLst/>
                <a:gdLst/>
                <a:ahLst/>
                <a:cxnLst/>
                <a:rect l="l" t="t" r="r" b="b"/>
                <a:pathLst>
                  <a:path w="11779" h="24714" extrusionOk="0">
                    <a:moveTo>
                      <a:pt x="6735" y="1"/>
                    </a:moveTo>
                    <a:lnTo>
                      <a:pt x="1" y="6750"/>
                    </a:lnTo>
                    <a:lnTo>
                      <a:pt x="229" y="6964"/>
                    </a:lnTo>
                    <a:lnTo>
                      <a:pt x="6415" y="763"/>
                    </a:lnTo>
                    <a:lnTo>
                      <a:pt x="6415" y="13165"/>
                    </a:lnTo>
                    <a:lnTo>
                      <a:pt x="11458" y="13165"/>
                    </a:lnTo>
                    <a:lnTo>
                      <a:pt x="11458" y="24713"/>
                    </a:lnTo>
                    <a:lnTo>
                      <a:pt x="11778" y="24713"/>
                    </a:lnTo>
                    <a:lnTo>
                      <a:pt x="11778" y="12860"/>
                    </a:lnTo>
                    <a:lnTo>
                      <a:pt x="6735" y="12860"/>
                    </a:lnTo>
                    <a:lnTo>
                      <a:pt x="6735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3725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8698380" y="3916789"/>
                <a:ext cx="246869" cy="1226718"/>
              </a:xfrm>
              <a:custGeom>
                <a:avLst/>
                <a:gdLst/>
                <a:ahLst/>
                <a:cxnLst/>
                <a:rect l="l" t="t" r="r" b="b"/>
                <a:pathLst>
                  <a:path w="6019" h="29909" extrusionOk="0">
                    <a:moveTo>
                      <a:pt x="1" y="1"/>
                    </a:moveTo>
                    <a:lnTo>
                      <a:pt x="1" y="306"/>
                    </a:lnTo>
                    <a:lnTo>
                      <a:pt x="5699" y="306"/>
                    </a:lnTo>
                    <a:lnTo>
                      <a:pt x="5699" y="29909"/>
                    </a:lnTo>
                    <a:lnTo>
                      <a:pt x="6019" y="29909"/>
                    </a:lnTo>
                    <a:lnTo>
                      <a:pt x="60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3725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8790871" y="3823684"/>
                <a:ext cx="246869" cy="1226718"/>
              </a:xfrm>
              <a:custGeom>
                <a:avLst/>
                <a:gdLst/>
                <a:ahLst/>
                <a:cxnLst/>
                <a:rect l="l" t="t" r="r" b="b"/>
                <a:pathLst>
                  <a:path w="6019" h="29909" extrusionOk="0">
                    <a:moveTo>
                      <a:pt x="1" y="1"/>
                    </a:moveTo>
                    <a:lnTo>
                      <a:pt x="1" y="305"/>
                    </a:lnTo>
                    <a:lnTo>
                      <a:pt x="5714" y="305"/>
                    </a:lnTo>
                    <a:lnTo>
                      <a:pt x="5714" y="29909"/>
                    </a:lnTo>
                    <a:lnTo>
                      <a:pt x="6019" y="29909"/>
                    </a:lnTo>
                    <a:lnTo>
                      <a:pt x="6019" y="1"/>
                    </a:lnTo>
                    <a:close/>
                  </a:path>
                </a:pathLst>
              </a:custGeom>
              <a:gradFill>
                <a:gsLst>
                  <a:gs pos="0">
                    <a:srgbClr val="0C0A9E">
                      <a:alpha val="37254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" name="Google Shape;50;p2"/>
            <p:cNvGrpSpPr/>
            <p:nvPr/>
          </p:nvGrpSpPr>
          <p:grpSpPr>
            <a:xfrm>
              <a:off x="7945225" y="4302000"/>
              <a:ext cx="904666" cy="726121"/>
              <a:chOff x="7945225" y="4302000"/>
              <a:chExt cx="904666" cy="726121"/>
            </a:xfrm>
          </p:grpSpPr>
          <p:sp>
            <p:nvSpPr>
              <p:cNvPr id="51" name="Google Shape;51;p2"/>
              <p:cNvSpPr/>
              <p:nvPr/>
            </p:nvSpPr>
            <p:spPr>
              <a:xfrm>
                <a:off x="8176775" y="4445200"/>
                <a:ext cx="673116" cy="582921"/>
              </a:xfrm>
              <a:custGeom>
                <a:avLst/>
                <a:gdLst/>
                <a:ahLst/>
                <a:cxnLst/>
                <a:rect l="l" t="t" r="r" b="b"/>
                <a:pathLst>
                  <a:path w="51285" h="44413" extrusionOk="0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>
                <a:off x="8164350" y="4302000"/>
                <a:ext cx="480925" cy="416483"/>
              </a:xfrm>
              <a:custGeom>
                <a:avLst/>
                <a:gdLst/>
                <a:ahLst/>
                <a:cxnLst/>
                <a:rect l="l" t="t" r="r" b="b"/>
                <a:pathLst>
                  <a:path w="51285" h="44413" extrusionOk="0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>
                <a:off x="7945225" y="4445200"/>
                <a:ext cx="480925" cy="416483"/>
              </a:xfrm>
              <a:custGeom>
                <a:avLst/>
                <a:gdLst/>
                <a:ahLst/>
                <a:cxnLst/>
                <a:rect l="l" t="t" r="r" b="b"/>
                <a:pathLst>
                  <a:path w="51285" h="44413" extrusionOk="0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4" name="Google Shape;54;p2"/>
          <p:cNvSpPr txBox="1">
            <a:spLocks noGrp="1"/>
          </p:cNvSpPr>
          <p:nvPr>
            <p:ph type="ctrTitle"/>
          </p:nvPr>
        </p:nvSpPr>
        <p:spPr>
          <a:xfrm>
            <a:off x="1096850" y="816324"/>
            <a:ext cx="6974700" cy="232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5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2"/>
          <p:cNvSpPr txBox="1">
            <a:spLocks noGrp="1"/>
          </p:cNvSpPr>
          <p:nvPr>
            <p:ph type="subTitle" idx="1"/>
          </p:nvPr>
        </p:nvSpPr>
        <p:spPr>
          <a:xfrm>
            <a:off x="1096850" y="3456250"/>
            <a:ext cx="48825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56" name="Google Shape;56;p2"/>
          <p:cNvGrpSpPr/>
          <p:nvPr/>
        </p:nvGrpSpPr>
        <p:grpSpPr>
          <a:xfrm>
            <a:off x="-309885" y="3617406"/>
            <a:ext cx="1448824" cy="2238804"/>
            <a:chOff x="-309885" y="3617406"/>
            <a:chExt cx="1448824" cy="2238804"/>
          </a:xfrm>
        </p:grpSpPr>
        <p:grpSp>
          <p:nvGrpSpPr>
            <p:cNvPr id="57" name="Google Shape;57;p2"/>
            <p:cNvGrpSpPr/>
            <p:nvPr/>
          </p:nvGrpSpPr>
          <p:grpSpPr>
            <a:xfrm>
              <a:off x="-277007" y="3870159"/>
              <a:ext cx="981772" cy="1986051"/>
              <a:chOff x="-293545" y="3454371"/>
              <a:chExt cx="981772" cy="1986051"/>
            </a:xfrm>
          </p:grpSpPr>
          <p:sp>
            <p:nvSpPr>
              <p:cNvPr id="58" name="Google Shape;58;p2"/>
              <p:cNvSpPr/>
              <p:nvPr/>
            </p:nvSpPr>
            <p:spPr>
              <a:xfrm rot="10800000">
                <a:off x="-293545" y="3454371"/>
                <a:ext cx="844677" cy="1985522"/>
              </a:xfrm>
              <a:custGeom>
                <a:avLst/>
                <a:gdLst/>
                <a:ahLst/>
                <a:cxnLst/>
                <a:rect l="l" t="t" r="r" b="b"/>
                <a:pathLst>
                  <a:path w="23937" h="56267" extrusionOk="0">
                    <a:moveTo>
                      <a:pt x="12997" y="1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64"/>
                      <a:pt x="23632" y="11321"/>
                      <a:pt x="23632" y="11808"/>
                    </a:cubicBezTo>
                    <a:cubicBezTo>
                      <a:pt x="23632" y="12311"/>
                      <a:pt x="23434" y="12768"/>
                      <a:pt x="23098" y="13104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5"/>
                    </a:lnTo>
                    <a:cubicBezTo>
                      <a:pt x="16547" y="11489"/>
                      <a:pt x="16029" y="11260"/>
                      <a:pt x="15435" y="11260"/>
                    </a:cubicBezTo>
                    <a:cubicBezTo>
                      <a:pt x="14841" y="11260"/>
                      <a:pt x="14307" y="11489"/>
                      <a:pt x="13911" y="11885"/>
                    </a:cubicBezTo>
                    <a:lnTo>
                      <a:pt x="12525" y="13271"/>
                    </a:lnTo>
                    <a:cubicBezTo>
                      <a:pt x="12129" y="13698"/>
                      <a:pt x="11900" y="14231"/>
                      <a:pt x="11900" y="14795"/>
                    </a:cubicBezTo>
                    <a:cubicBezTo>
                      <a:pt x="11900" y="15374"/>
                      <a:pt x="12129" y="15922"/>
                      <a:pt x="12525" y="16318"/>
                    </a:cubicBezTo>
                    <a:cubicBezTo>
                      <a:pt x="12860" y="16669"/>
                      <a:pt x="13058" y="17126"/>
                      <a:pt x="13058" y="17629"/>
                    </a:cubicBezTo>
                    <a:cubicBezTo>
                      <a:pt x="13058" y="18116"/>
                      <a:pt x="12860" y="18573"/>
                      <a:pt x="12525" y="18924"/>
                    </a:cubicBezTo>
                    <a:lnTo>
                      <a:pt x="11489" y="19944"/>
                    </a:lnTo>
                    <a:cubicBezTo>
                      <a:pt x="11154" y="20295"/>
                      <a:pt x="10696" y="20478"/>
                      <a:pt x="10209" y="20478"/>
                    </a:cubicBezTo>
                    <a:lnTo>
                      <a:pt x="9569" y="20478"/>
                    </a:lnTo>
                    <a:cubicBezTo>
                      <a:pt x="8990" y="20478"/>
                      <a:pt x="8457" y="20706"/>
                      <a:pt x="8045" y="21102"/>
                    </a:cubicBezTo>
                    <a:lnTo>
                      <a:pt x="3353" y="25810"/>
                    </a:lnTo>
                    <a:cubicBezTo>
                      <a:pt x="2515" y="26648"/>
                      <a:pt x="2515" y="28004"/>
                      <a:pt x="3353" y="28842"/>
                    </a:cubicBezTo>
                    <a:lnTo>
                      <a:pt x="10529" y="36018"/>
                    </a:lnTo>
                    <a:cubicBezTo>
                      <a:pt x="10864" y="36369"/>
                      <a:pt x="11062" y="36826"/>
                      <a:pt x="11062" y="37313"/>
                    </a:cubicBezTo>
                    <a:cubicBezTo>
                      <a:pt x="11062" y="37801"/>
                      <a:pt x="10864" y="38273"/>
                      <a:pt x="10529" y="38608"/>
                    </a:cubicBezTo>
                    <a:lnTo>
                      <a:pt x="8198" y="40940"/>
                    </a:lnTo>
                    <a:cubicBezTo>
                      <a:pt x="7802" y="41351"/>
                      <a:pt x="7573" y="41884"/>
                      <a:pt x="7573" y="42463"/>
                    </a:cubicBezTo>
                    <a:lnTo>
                      <a:pt x="7573" y="47720"/>
                    </a:lnTo>
                    <a:cubicBezTo>
                      <a:pt x="7573" y="48207"/>
                      <a:pt x="7390" y="48664"/>
                      <a:pt x="7040" y="49015"/>
                    </a:cubicBezTo>
                    <a:lnTo>
                      <a:pt x="1" y="56054"/>
                    </a:lnTo>
                    <a:lnTo>
                      <a:pt x="199" y="56267"/>
                    </a:lnTo>
                    <a:lnTo>
                      <a:pt x="7268" y="49274"/>
                    </a:lnTo>
                    <a:cubicBezTo>
                      <a:pt x="7664" y="48862"/>
                      <a:pt x="7893" y="48329"/>
                      <a:pt x="7893" y="47750"/>
                    </a:cubicBezTo>
                    <a:lnTo>
                      <a:pt x="7893" y="42494"/>
                    </a:lnTo>
                    <a:cubicBezTo>
                      <a:pt x="7893" y="42006"/>
                      <a:pt x="8091" y="41549"/>
                      <a:pt x="8426" y="41199"/>
                    </a:cubicBezTo>
                    <a:lnTo>
                      <a:pt x="10757" y="38883"/>
                    </a:lnTo>
                    <a:cubicBezTo>
                      <a:pt x="11154" y="38456"/>
                      <a:pt x="11382" y="37923"/>
                      <a:pt x="11382" y="37359"/>
                    </a:cubicBezTo>
                    <a:cubicBezTo>
                      <a:pt x="11382" y="36765"/>
                      <a:pt x="11154" y="36232"/>
                      <a:pt x="10757" y="35835"/>
                    </a:cubicBezTo>
                    <a:lnTo>
                      <a:pt x="3581" y="28644"/>
                    </a:lnTo>
                    <a:cubicBezTo>
                      <a:pt x="2850" y="27943"/>
                      <a:pt x="2850" y="26785"/>
                      <a:pt x="3581" y="26054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67"/>
                    </a:lnTo>
                    <a:cubicBezTo>
                      <a:pt x="13149" y="18741"/>
                      <a:pt x="13378" y="18208"/>
                      <a:pt x="13378" y="17644"/>
                    </a:cubicBezTo>
                    <a:cubicBezTo>
                      <a:pt x="13378" y="17050"/>
                      <a:pt x="13149" y="16516"/>
                      <a:pt x="12753" y="16120"/>
                    </a:cubicBezTo>
                    <a:cubicBezTo>
                      <a:pt x="12418" y="15770"/>
                      <a:pt x="12220" y="15313"/>
                      <a:pt x="12220" y="14825"/>
                    </a:cubicBezTo>
                    <a:cubicBezTo>
                      <a:pt x="12220" y="14322"/>
                      <a:pt x="12418" y="13865"/>
                      <a:pt x="12753" y="13530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8" y="11595"/>
                      <a:pt x="16395" y="11793"/>
                      <a:pt x="16730" y="12128"/>
                    </a:cubicBezTo>
                    <a:lnTo>
                      <a:pt x="19107" y="14520"/>
                    </a:lnTo>
                    <a:cubicBezTo>
                      <a:pt x="19526" y="14939"/>
                      <a:pt x="20074" y="15149"/>
                      <a:pt x="20623" y="15149"/>
                    </a:cubicBezTo>
                    <a:cubicBezTo>
                      <a:pt x="21171" y="15149"/>
                      <a:pt x="21720" y="14939"/>
                      <a:pt x="22139" y="14520"/>
                    </a:cubicBezTo>
                    <a:lnTo>
                      <a:pt x="23297" y="13347"/>
                    </a:lnTo>
                    <a:cubicBezTo>
                      <a:pt x="23708" y="12936"/>
                      <a:pt x="23936" y="12403"/>
                      <a:pt x="23936" y="11824"/>
                    </a:cubicBezTo>
                    <a:cubicBezTo>
                      <a:pt x="23936" y="11260"/>
                      <a:pt x="23708" y="10711"/>
                      <a:pt x="23297" y="10300"/>
                    </a:cubicBezTo>
                    <a:lnTo>
                      <a:pt x="12997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 rot="10800000">
                <a:off x="-156450" y="3454901"/>
                <a:ext cx="844677" cy="1985522"/>
              </a:xfrm>
              <a:custGeom>
                <a:avLst/>
                <a:gdLst/>
                <a:ahLst/>
                <a:cxnLst/>
                <a:rect l="l" t="t" r="r" b="b"/>
                <a:pathLst>
                  <a:path w="23937" h="56267" extrusionOk="0">
                    <a:moveTo>
                      <a:pt x="12997" y="0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48"/>
                      <a:pt x="23632" y="11305"/>
                      <a:pt x="23632" y="11808"/>
                    </a:cubicBezTo>
                    <a:cubicBezTo>
                      <a:pt x="23632" y="12296"/>
                      <a:pt x="23434" y="12753"/>
                      <a:pt x="23098" y="13103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4"/>
                    </a:lnTo>
                    <a:cubicBezTo>
                      <a:pt x="16547" y="11488"/>
                      <a:pt x="16029" y="11260"/>
                      <a:pt x="15435" y="11260"/>
                    </a:cubicBezTo>
                    <a:cubicBezTo>
                      <a:pt x="14840" y="11260"/>
                      <a:pt x="14307" y="11488"/>
                      <a:pt x="13911" y="11884"/>
                    </a:cubicBezTo>
                    <a:lnTo>
                      <a:pt x="12525" y="13271"/>
                    </a:lnTo>
                    <a:cubicBezTo>
                      <a:pt x="11687" y="14109"/>
                      <a:pt x="11687" y="15465"/>
                      <a:pt x="12525" y="16303"/>
                    </a:cubicBezTo>
                    <a:cubicBezTo>
                      <a:pt x="12860" y="16638"/>
                      <a:pt x="13058" y="17095"/>
                      <a:pt x="13058" y="17598"/>
                    </a:cubicBezTo>
                    <a:cubicBezTo>
                      <a:pt x="13058" y="18085"/>
                      <a:pt x="12860" y="18543"/>
                      <a:pt x="12525" y="18893"/>
                    </a:cubicBezTo>
                    <a:lnTo>
                      <a:pt x="11489" y="19914"/>
                    </a:lnTo>
                    <a:cubicBezTo>
                      <a:pt x="11153" y="20264"/>
                      <a:pt x="10696" y="20447"/>
                      <a:pt x="10193" y="20447"/>
                    </a:cubicBezTo>
                    <a:lnTo>
                      <a:pt x="9569" y="20447"/>
                    </a:lnTo>
                    <a:cubicBezTo>
                      <a:pt x="8975" y="20447"/>
                      <a:pt x="8441" y="20676"/>
                      <a:pt x="8045" y="21087"/>
                    </a:cubicBezTo>
                    <a:lnTo>
                      <a:pt x="3337" y="25780"/>
                    </a:lnTo>
                    <a:cubicBezTo>
                      <a:pt x="2941" y="26206"/>
                      <a:pt x="2713" y="26739"/>
                      <a:pt x="2713" y="27303"/>
                    </a:cubicBezTo>
                    <a:cubicBezTo>
                      <a:pt x="2713" y="27897"/>
                      <a:pt x="2941" y="28431"/>
                      <a:pt x="3337" y="28827"/>
                    </a:cubicBezTo>
                    <a:lnTo>
                      <a:pt x="10529" y="36018"/>
                    </a:lnTo>
                    <a:cubicBezTo>
                      <a:pt x="11245" y="36719"/>
                      <a:pt x="11245" y="37877"/>
                      <a:pt x="10529" y="38608"/>
                    </a:cubicBezTo>
                    <a:lnTo>
                      <a:pt x="8198" y="40924"/>
                    </a:lnTo>
                    <a:cubicBezTo>
                      <a:pt x="7801" y="41351"/>
                      <a:pt x="7573" y="41884"/>
                      <a:pt x="7573" y="42448"/>
                    </a:cubicBezTo>
                    <a:lnTo>
                      <a:pt x="7573" y="47704"/>
                    </a:lnTo>
                    <a:cubicBezTo>
                      <a:pt x="7573" y="48207"/>
                      <a:pt x="7375" y="48664"/>
                      <a:pt x="7040" y="48999"/>
                    </a:cubicBezTo>
                    <a:lnTo>
                      <a:pt x="1" y="56053"/>
                    </a:lnTo>
                    <a:lnTo>
                      <a:pt x="199" y="56267"/>
                    </a:lnTo>
                    <a:lnTo>
                      <a:pt x="7268" y="49212"/>
                    </a:lnTo>
                    <a:cubicBezTo>
                      <a:pt x="7664" y="48801"/>
                      <a:pt x="7893" y="48268"/>
                      <a:pt x="7893" y="47689"/>
                    </a:cubicBezTo>
                    <a:lnTo>
                      <a:pt x="7893" y="42432"/>
                    </a:lnTo>
                    <a:cubicBezTo>
                      <a:pt x="7893" y="41945"/>
                      <a:pt x="8091" y="41473"/>
                      <a:pt x="8426" y="41137"/>
                    </a:cubicBezTo>
                    <a:lnTo>
                      <a:pt x="10757" y="38806"/>
                    </a:lnTo>
                    <a:cubicBezTo>
                      <a:pt x="11595" y="37984"/>
                      <a:pt x="11595" y="36628"/>
                      <a:pt x="10757" y="35790"/>
                    </a:cubicBezTo>
                    <a:lnTo>
                      <a:pt x="3581" y="28598"/>
                    </a:lnTo>
                    <a:cubicBezTo>
                      <a:pt x="3231" y="28263"/>
                      <a:pt x="3048" y="27806"/>
                      <a:pt x="3048" y="27318"/>
                    </a:cubicBezTo>
                    <a:cubicBezTo>
                      <a:pt x="3048" y="26816"/>
                      <a:pt x="3231" y="26359"/>
                      <a:pt x="3581" y="26023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52"/>
                    </a:lnTo>
                    <a:cubicBezTo>
                      <a:pt x="13149" y="18741"/>
                      <a:pt x="13378" y="18207"/>
                      <a:pt x="13378" y="17628"/>
                    </a:cubicBezTo>
                    <a:cubicBezTo>
                      <a:pt x="13378" y="17049"/>
                      <a:pt x="13149" y="16516"/>
                      <a:pt x="12753" y="16105"/>
                    </a:cubicBezTo>
                    <a:cubicBezTo>
                      <a:pt x="12037" y="15404"/>
                      <a:pt x="12037" y="14246"/>
                      <a:pt x="12753" y="13515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7" y="11595"/>
                      <a:pt x="16395" y="11793"/>
                      <a:pt x="16730" y="12128"/>
                    </a:cubicBezTo>
                    <a:lnTo>
                      <a:pt x="19106" y="14505"/>
                    </a:lnTo>
                    <a:cubicBezTo>
                      <a:pt x="19525" y="14924"/>
                      <a:pt x="20074" y="15133"/>
                      <a:pt x="20622" y="15133"/>
                    </a:cubicBezTo>
                    <a:cubicBezTo>
                      <a:pt x="21171" y="15133"/>
                      <a:pt x="21719" y="14924"/>
                      <a:pt x="22138" y="14505"/>
                    </a:cubicBezTo>
                    <a:lnTo>
                      <a:pt x="23296" y="13347"/>
                    </a:lnTo>
                    <a:cubicBezTo>
                      <a:pt x="23708" y="12936"/>
                      <a:pt x="23936" y="12402"/>
                      <a:pt x="23936" y="11823"/>
                    </a:cubicBezTo>
                    <a:cubicBezTo>
                      <a:pt x="23936" y="11229"/>
                      <a:pt x="23708" y="10696"/>
                      <a:pt x="23296" y="10300"/>
                    </a:cubicBezTo>
                    <a:lnTo>
                      <a:pt x="1299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0" name="Google Shape;60;p2"/>
            <p:cNvGrpSpPr/>
            <p:nvPr/>
          </p:nvGrpSpPr>
          <p:grpSpPr>
            <a:xfrm>
              <a:off x="363249" y="4906873"/>
              <a:ext cx="699940" cy="478601"/>
              <a:chOff x="39722" y="4349021"/>
              <a:chExt cx="1061964" cy="726143"/>
            </a:xfrm>
          </p:grpSpPr>
          <p:grpSp>
            <p:nvGrpSpPr>
              <p:cNvPr id="61" name="Google Shape;61;p2"/>
              <p:cNvGrpSpPr/>
              <p:nvPr/>
            </p:nvGrpSpPr>
            <p:grpSpPr>
              <a:xfrm rot="2700000">
                <a:off x="140502" y="4460924"/>
                <a:ext cx="524584" cy="502337"/>
                <a:chOff x="1189791" y="-1767331"/>
                <a:chExt cx="904284" cy="865933"/>
              </a:xfrm>
            </p:grpSpPr>
            <p:sp>
              <p:nvSpPr>
                <p:cNvPr id="62" name="Google Shape;62;p2"/>
                <p:cNvSpPr/>
                <p:nvPr/>
              </p:nvSpPr>
              <p:spPr>
                <a:xfrm>
                  <a:off x="1189791" y="-1767331"/>
                  <a:ext cx="904284" cy="865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02" h="35337" extrusionOk="0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9900FF">
                        <a:alpha val="28627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63" name="Google Shape;63;p2"/>
                <p:cNvGrpSpPr/>
                <p:nvPr/>
              </p:nvGrpSpPr>
              <p:grpSpPr>
                <a:xfrm>
                  <a:off x="1232795" y="-1740829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64" name="Google Shape;64;p2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" name="Google Shape;65;p2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" name="Google Shape;66;p2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" name="Google Shape;67;p2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" name="Google Shape;68;p2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69" name="Google Shape;69;p2"/>
              <p:cNvSpPr/>
              <p:nvPr/>
            </p:nvSpPr>
            <p:spPr>
              <a:xfrm rot="-2700000">
                <a:off x="542534" y="4469276"/>
                <a:ext cx="492898" cy="391560"/>
              </a:xfrm>
              <a:custGeom>
                <a:avLst/>
                <a:gdLst/>
                <a:ahLst/>
                <a:cxnLst/>
                <a:rect l="l" t="t" r="r" b="b"/>
                <a:pathLst>
                  <a:path w="44612" h="35440" extrusionOk="0">
                    <a:moveTo>
                      <a:pt x="40817" y="1"/>
                    </a:moveTo>
                    <a:lnTo>
                      <a:pt x="37420" y="3383"/>
                    </a:lnTo>
                    <a:lnTo>
                      <a:pt x="41213" y="7177"/>
                    </a:lnTo>
                    <a:lnTo>
                      <a:pt x="44611" y="3779"/>
                    </a:lnTo>
                    <a:lnTo>
                      <a:pt x="40817" y="1"/>
                    </a:lnTo>
                    <a:close/>
                    <a:moveTo>
                      <a:pt x="22184" y="4099"/>
                    </a:moveTo>
                    <a:lnTo>
                      <a:pt x="18801" y="7482"/>
                    </a:lnTo>
                    <a:lnTo>
                      <a:pt x="22595" y="11275"/>
                    </a:lnTo>
                    <a:lnTo>
                      <a:pt x="25978" y="7878"/>
                    </a:lnTo>
                    <a:lnTo>
                      <a:pt x="22184" y="4099"/>
                    </a:lnTo>
                    <a:close/>
                    <a:moveTo>
                      <a:pt x="15983" y="10300"/>
                    </a:moveTo>
                    <a:lnTo>
                      <a:pt x="12585" y="13698"/>
                    </a:lnTo>
                    <a:lnTo>
                      <a:pt x="16379" y="17476"/>
                    </a:lnTo>
                    <a:lnTo>
                      <a:pt x="19776" y="14094"/>
                    </a:lnTo>
                    <a:lnTo>
                      <a:pt x="15983" y="10300"/>
                    </a:lnTo>
                    <a:close/>
                    <a:moveTo>
                      <a:pt x="9431" y="16852"/>
                    </a:moveTo>
                    <a:lnTo>
                      <a:pt x="6034" y="20249"/>
                    </a:lnTo>
                    <a:lnTo>
                      <a:pt x="15190" y="29406"/>
                    </a:lnTo>
                    <a:lnTo>
                      <a:pt x="18588" y="26008"/>
                    </a:lnTo>
                    <a:lnTo>
                      <a:pt x="9431" y="16852"/>
                    </a:lnTo>
                    <a:close/>
                    <a:moveTo>
                      <a:pt x="3383" y="22885"/>
                    </a:moveTo>
                    <a:lnTo>
                      <a:pt x="0" y="26283"/>
                    </a:lnTo>
                    <a:lnTo>
                      <a:pt x="9157" y="35440"/>
                    </a:lnTo>
                    <a:lnTo>
                      <a:pt x="12555" y="32057"/>
                    </a:lnTo>
                    <a:lnTo>
                      <a:pt x="3383" y="22885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0" name="Google Shape;70;p2"/>
            <p:cNvGrpSpPr/>
            <p:nvPr/>
          </p:nvGrpSpPr>
          <p:grpSpPr>
            <a:xfrm rot="-5400000">
              <a:off x="-461873" y="3769393"/>
              <a:ext cx="1351491" cy="1047516"/>
              <a:chOff x="-2460210" y="2758493"/>
              <a:chExt cx="1351491" cy="1047516"/>
            </a:xfrm>
          </p:grpSpPr>
          <p:sp>
            <p:nvSpPr>
              <p:cNvPr id="71" name="Google Shape;71;p2"/>
              <p:cNvSpPr/>
              <p:nvPr/>
            </p:nvSpPr>
            <p:spPr>
              <a:xfrm rot="-2700000">
                <a:off x="-2341816" y="3108554"/>
                <a:ext cx="582127" cy="575995"/>
              </a:xfrm>
              <a:custGeom>
                <a:avLst/>
                <a:gdLst/>
                <a:ahLst/>
                <a:cxnLst/>
                <a:rect l="l" t="t" r="r" b="b"/>
                <a:pathLst>
                  <a:path w="36171" h="35790" extrusionOk="0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 rot="-2700000">
                <a:off x="-2157466" y="3032354"/>
                <a:ext cx="582127" cy="575995"/>
              </a:xfrm>
              <a:custGeom>
                <a:avLst/>
                <a:gdLst/>
                <a:ahLst/>
                <a:cxnLst/>
                <a:rect l="l" t="t" r="r" b="b"/>
                <a:pathLst>
                  <a:path w="36171" h="35790" extrusionOk="0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 rot="-2700000">
                <a:off x="-1993591" y="2956154"/>
                <a:ext cx="582127" cy="575995"/>
              </a:xfrm>
              <a:custGeom>
                <a:avLst/>
                <a:gdLst/>
                <a:ahLst/>
                <a:cxnLst/>
                <a:rect l="l" t="t" r="r" b="b"/>
                <a:pathLst>
                  <a:path w="36171" h="35790" extrusionOk="0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 rot="-2700000">
                <a:off x="-1809241" y="2879954"/>
                <a:ext cx="582127" cy="575995"/>
              </a:xfrm>
              <a:custGeom>
                <a:avLst/>
                <a:gdLst/>
                <a:ahLst/>
                <a:cxnLst/>
                <a:rect l="l" t="t" r="r" b="b"/>
                <a:pathLst>
                  <a:path w="36171" h="35790" extrusionOk="0">
                    <a:moveTo>
                      <a:pt x="34030" y="1"/>
                    </a:moveTo>
                    <a:cubicBezTo>
                      <a:pt x="33531" y="1"/>
                      <a:pt x="33032" y="191"/>
                      <a:pt x="32651" y="572"/>
                    </a:cubicBezTo>
                    <a:cubicBezTo>
                      <a:pt x="31890" y="1334"/>
                      <a:pt x="31890" y="2568"/>
                      <a:pt x="32651" y="3330"/>
                    </a:cubicBezTo>
                    <a:cubicBezTo>
                      <a:pt x="33032" y="3711"/>
                      <a:pt x="33531" y="3901"/>
                      <a:pt x="34030" y="3901"/>
                    </a:cubicBezTo>
                    <a:cubicBezTo>
                      <a:pt x="34529" y="3901"/>
                      <a:pt x="35028" y="3711"/>
                      <a:pt x="35409" y="3330"/>
                    </a:cubicBezTo>
                    <a:cubicBezTo>
                      <a:pt x="36171" y="2568"/>
                      <a:pt x="36171" y="1334"/>
                      <a:pt x="35409" y="572"/>
                    </a:cubicBezTo>
                    <a:cubicBezTo>
                      <a:pt x="35028" y="191"/>
                      <a:pt x="34529" y="1"/>
                      <a:pt x="34030" y="1"/>
                    </a:cubicBezTo>
                    <a:close/>
                    <a:moveTo>
                      <a:pt x="27662" y="6385"/>
                    </a:moveTo>
                    <a:cubicBezTo>
                      <a:pt x="27163" y="6385"/>
                      <a:pt x="26664" y="6575"/>
                      <a:pt x="26283" y="6956"/>
                    </a:cubicBezTo>
                    <a:cubicBezTo>
                      <a:pt x="25521" y="7718"/>
                      <a:pt x="25521" y="8952"/>
                      <a:pt x="26283" y="9714"/>
                    </a:cubicBezTo>
                    <a:cubicBezTo>
                      <a:pt x="26664" y="10095"/>
                      <a:pt x="27163" y="10285"/>
                      <a:pt x="27662" y="10285"/>
                    </a:cubicBezTo>
                    <a:cubicBezTo>
                      <a:pt x="28161" y="10285"/>
                      <a:pt x="28660" y="10095"/>
                      <a:pt x="29040" y="9714"/>
                    </a:cubicBezTo>
                    <a:cubicBezTo>
                      <a:pt x="29802" y="8952"/>
                      <a:pt x="29802" y="7718"/>
                      <a:pt x="29040" y="6956"/>
                    </a:cubicBezTo>
                    <a:cubicBezTo>
                      <a:pt x="28660" y="6575"/>
                      <a:pt x="28161" y="6385"/>
                      <a:pt x="27662" y="6385"/>
                    </a:cubicBezTo>
                    <a:close/>
                    <a:moveTo>
                      <a:pt x="21285" y="12753"/>
                    </a:moveTo>
                    <a:cubicBezTo>
                      <a:pt x="20783" y="12753"/>
                      <a:pt x="20280" y="12944"/>
                      <a:pt x="19899" y="13325"/>
                    </a:cubicBezTo>
                    <a:cubicBezTo>
                      <a:pt x="19137" y="14086"/>
                      <a:pt x="19137" y="15336"/>
                      <a:pt x="19899" y="16097"/>
                    </a:cubicBezTo>
                    <a:cubicBezTo>
                      <a:pt x="20280" y="16478"/>
                      <a:pt x="20783" y="16669"/>
                      <a:pt x="21285" y="16669"/>
                    </a:cubicBezTo>
                    <a:cubicBezTo>
                      <a:pt x="21788" y="16669"/>
                      <a:pt x="22291" y="16478"/>
                      <a:pt x="22672" y="16097"/>
                    </a:cubicBezTo>
                    <a:cubicBezTo>
                      <a:pt x="23434" y="15336"/>
                      <a:pt x="23434" y="14086"/>
                      <a:pt x="22672" y="13325"/>
                    </a:cubicBezTo>
                    <a:cubicBezTo>
                      <a:pt x="22291" y="12944"/>
                      <a:pt x="21788" y="12753"/>
                      <a:pt x="21285" y="12753"/>
                    </a:cubicBezTo>
                    <a:close/>
                    <a:moveTo>
                      <a:pt x="14917" y="19128"/>
                    </a:moveTo>
                    <a:cubicBezTo>
                      <a:pt x="14415" y="19128"/>
                      <a:pt x="13913" y="19318"/>
                      <a:pt x="13530" y="19693"/>
                    </a:cubicBezTo>
                    <a:cubicBezTo>
                      <a:pt x="12768" y="20455"/>
                      <a:pt x="12768" y="21689"/>
                      <a:pt x="13530" y="22451"/>
                    </a:cubicBezTo>
                    <a:cubicBezTo>
                      <a:pt x="13911" y="22832"/>
                      <a:pt x="14410" y="23022"/>
                      <a:pt x="14909" y="23022"/>
                    </a:cubicBezTo>
                    <a:cubicBezTo>
                      <a:pt x="15408" y="23022"/>
                      <a:pt x="15907" y="22832"/>
                      <a:pt x="16288" y="22451"/>
                    </a:cubicBezTo>
                    <a:cubicBezTo>
                      <a:pt x="17050" y="21689"/>
                      <a:pt x="17050" y="20455"/>
                      <a:pt x="16288" y="19693"/>
                    </a:cubicBezTo>
                    <a:cubicBezTo>
                      <a:pt x="15909" y="19314"/>
                      <a:pt x="15413" y="19128"/>
                      <a:pt x="14917" y="19128"/>
                    </a:cubicBezTo>
                    <a:close/>
                    <a:moveTo>
                      <a:pt x="8525" y="25506"/>
                    </a:moveTo>
                    <a:cubicBezTo>
                      <a:pt x="8026" y="25506"/>
                      <a:pt x="7527" y="25696"/>
                      <a:pt x="7146" y="26077"/>
                    </a:cubicBezTo>
                    <a:cubicBezTo>
                      <a:pt x="6385" y="26839"/>
                      <a:pt x="6385" y="28073"/>
                      <a:pt x="7146" y="28835"/>
                    </a:cubicBezTo>
                    <a:cubicBezTo>
                      <a:pt x="7527" y="29216"/>
                      <a:pt x="8026" y="29406"/>
                      <a:pt x="8525" y="29406"/>
                    </a:cubicBezTo>
                    <a:cubicBezTo>
                      <a:pt x="9024" y="29406"/>
                      <a:pt x="9523" y="29216"/>
                      <a:pt x="9904" y="28835"/>
                    </a:cubicBezTo>
                    <a:cubicBezTo>
                      <a:pt x="10666" y="28073"/>
                      <a:pt x="10666" y="26839"/>
                      <a:pt x="9904" y="26077"/>
                    </a:cubicBezTo>
                    <a:cubicBezTo>
                      <a:pt x="9523" y="25696"/>
                      <a:pt x="9024" y="25506"/>
                      <a:pt x="8525" y="25506"/>
                    </a:cubicBezTo>
                    <a:close/>
                    <a:moveTo>
                      <a:pt x="2141" y="31874"/>
                    </a:moveTo>
                    <a:cubicBezTo>
                      <a:pt x="1642" y="31874"/>
                      <a:pt x="1143" y="32065"/>
                      <a:pt x="763" y="32446"/>
                    </a:cubicBezTo>
                    <a:cubicBezTo>
                      <a:pt x="1" y="33207"/>
                      <a:pt x="1" y="34457"/>
                      <a:pt x="763" y="35219"/>
                    </a:cubicBezTo>
                    <a:cubicBezTo>
                      <a:pt x="1143" y="35599"/>
                      <a:pt x="1642" y="35790"/>
                      <a:pt x="2141" y="35790"/>
                    </a:cubicBezTo>
                    <a:cubicBezTo>
                      <a:pt x="2640" y="35790"/>
                      <a:pt x="3139" y="35599"/>
                      <a:pt x="3520" y="35219"/>
                    </a:cubicBezTo>
                    <a:cubicBezTo>
                      <a:pt x="4282" y="34457"/>
                      <a:pt x="4282" y="33207"/>
                      <a:pt x="3520" y="32446"/>
                    </a:cubicBezTo>
                    <a:cubicBezTo>
                      <a:pt x="3139" y="32065"/>
                      <a:pt x="2640" y="31874"/>
                      <a:pt x="2141" y="31874"/>
                    </a:cubicBez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" name="Google Shape;75;p2"/>
            <p:cNvGrpSpPr/>
            <p:nvPr/>
          </p:nvGrpSpPr>
          <p:grpSpPr>
            <a:xfrm>
              <a:off x="438999" y="4567398"/>
              <a:ext cx="699940" cy="478601"/>
              <a:chOff x="39722" y="4349021"/>
              <a:chExt cx="1061964" cy="726143"/>
            </a:xfrm>
          </p:grpSpPr>
          <p:grpSp>
            <p:nvGrpSpPr>
              <p:cNvPr id="76" name="Google Shape;76;p2"/>
              <p:cNvGrpSpPr/>
              <p:nvPr/>
            </p:nvGrpSpPr>
            <p:grpSpPr>
              <a:xfrm rot="2700000">
                <a:off x="140502" y="4460924"/>
                <a:ext cx="524584" cy="502337"/>
                <a:chOff x="1189791" y="-1767331"/>
                <a:chExt cx="904284" cy="865933"/>
              </a:xfrm>
            </p:grpSpPr>
            <p:sp>
              <p:nvSpPr>
                <p:cNvPr id="77" name="Google Shape;77;p2"/>
                <p:cNvSpPr/>
                <p:nvPr/>
              </p:nvSpPr>
              <p:spPr>
                <a:xfrm>
                  <a:off x="1189791" y="-1767331"/>
                  <a:ext cx="904284" cy="865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02" h="35337" extrusionOk="0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9900FF">
                        <a:alpha val="28627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8" name="Google Shape;78;p2"/>
                <p:cNvGrpSpPr/>
                <p:nvPr/>
              </p:nvGrpSpPr>
              <p:grpSpPr>
                <a:xfrm>
                  <a:off x="1232795" y="-1740829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79" name="Google Shape;79;p2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" name="Google Shape;80;p2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" name="Google Shape;81;p2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" name="Google Shape;82;p2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" name="Google Shape;83;p2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84" name="Google Shape;84;p2"/>
              <p:cNvSpPr/>
              <p:nvPr/>
            </p:nvSpPr>
            <p:spPr>
              <a:xfrm rot="-2700000">
                <a:off x="542534" y="4469276"/>
                <a:ext cx="492898" cy="391560"/>
              </a:xfrm>
              <a:custGeom>
                <a:avLst/>
                <a:gdLst/>
                <a:ahLst/>
                <a:cxnLst/>
                <a:rect l="l" t="t" r="r" b="b"/>
                <a:pathLst>
                  <a:path w="44612" h="35440" extrusionOk="0">
                    <a:moveTo>
                      <a:pt x="40817" y="1"/>
                    </a:moveTo>
                    <a:lnTo>
                      <a:pt x="37420" y="3383"/>
                    </a:lnTo>
                    <a:lnTo>
                      <a:pt x="41213" y="7177"/>
                    </a:lnTo>
                    <a:lnTo>
                      <a:pt x="44611" y="3779"/>
                    </a:lnTo>
                    <a:lnTo>
                      <a:pt x="40817" y="1"/>
                    </a:lnTo>
                    <a:close/>
                    <a:moveTo>
                      <a:pt x="22184" y="4099"/>
                    </a:moveTo>
                    <a:lnTo>
                      <a:pt x="18801" y="7482"/>
                    </a:lnTo>
                    <a:lnTo>
                      <a:pt x="22595" y="11275"/>
                    </a:lnTo>
                    <a:lnTo>
                      <a:pt x="25978" y="7878"/>
                    </a:lnTo>
                    <a:lnTo>
                      <a:pt x="22184" y="4099"/>
                    </a:lnTo>
                    <a:close/>
                    <a:moveTo>
                      <a:pt x="15983" y="10300"/>
                    </a:moveTo>
                    <a:lnTo>
                      <a:pt x="12585" y="13698"/>
                    </a:lnTo>
                    <a:lnTo>
                      <a:pt x="16379" y="17476"/>
                    </a:lnTo>
                    <a:lnTo>
                      <a:pt x="19776" y="14094"/>
                    </a:lnTo>
                    <a:lnTo>
                      <a:pt x="15983" y="10300"/>
                    </a:lnTo>
                    <a:close/>
                    <a:moveTo>
                      <a:pt x="9431" y="16852"/>
                    </a:moveTo>
                    <a:lnTo>
                      <a:pt x="6034" y="20249"/>
                    </a:lnTo>
                    <a:lnTo>
                      <a:pt x="15190" y="29406"/>
                    </a:lnTo>
                    <a:lnTo>
                      <a:pt x="18588" y="26008"/>
                    </a:lnTo>
                    <a:lnTo>
                      <a:pt x="9431" y="16852"/>
                    </a:lnTo>
                    <a:close/>
                    <a:moveTo>
                      <a:pt x="3383" y="22885"/>
                    </a:moveTo>
                    <a:lnTo>
                      <a:pt x="0" y="26283"/>
                    </a:lnTo>
                    <a:lnTo>
                      <a:pt x="9157" y="35440"/>
                    </a:lnTo>
                    <a:lnTo>
                      <a:pt x="12555" y="32057"/>
                    </a:lnTo>
                    <a:lnTo>
                      <a:pt x="3383" y="22885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" name="Google Shape;85;p2"/>
            <p:cNvGrpSpPr/>
            <p:nvPr/>
          </p:nvGrpSpPr>
          <p:grpSpPr>
            <a:xfrm>
              <a:off x="-65076" y="4623886"/>
              <a:ext cx="699940" cy="478601"/>
              <a:chOff x="39722" y="4349021"/>
              <a:chExt cx="1061964" cy="726143"/>
            </a:xfrm>
          </p:grpSpPr>
          <p:grpSp>
            <p:nvGrpSpPr>
              <p:cNvPr id="86" name="Google Shape;86;p2"/>
              <p:cNvGrpSpPr/>
              <p:nvPr/>
            </p:nvGrpSpPr>
            <p:grpSpPr>
              <a:xfrm rot="2700000">
                <a:off x="140502" y="4460924"/>
                <a:ext cx="524584" cy="502337"/>
                <a:chOff x="1189791" y="-1767331"/>
                <a:chExt cx="904284" cy="865933"/>
              </a:xfrm>
            </p:grpSpPr>
            <p:sp>
              <p:nvSpPr>
                <p:cNvPr id="87" name="Google Shape;87;p2"/>
                <p:cNvSpPr/>
                <p:nvPr/>
              </p:nvSpPr>
              <p:spPr>
                <a:xfrm>
                  <a:off x="1189791" y="-1767331"/>
                  <a:ext cx="904284" cy="865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02" h="35337" extrusionOk="0">
                      <a:moveTo>
                        <a:pt x="18449" y="1"/>
                      </a:moveTo>
                      <a:cubicBezTo>
                        <a:pt x="16409" y="1"/>
                        <a:pt x="14368" y="778"/>
                        <a:pt x="12814" y="2332"/>
                      </a:cubicBezTo>
                      <a:lnTo>
                        <a:pt x="3108" y="12037"/>
                      </a:lnTo>
                      <a:cubicBezTo>
                        <a:pt x="0" y="15145"/>
                        <a:pt x="0" y="20189"/>
                        <a:pt x="3108" y="23297"/>
                      </a:cubicBezTo>
                      <a:lnTo>
                        <a:pt x="12814" y="33017"/>
                      </a:lnTo>
                      <a:cubicBezTo>
                        <a:pt x="14368" y="34564"/>
                        <a:pt x="16405" y="35337"/>
                        <a:pt x="18443" y="35337"/>
                      </a:cubicBezTo>
                      <a:cubicBezTo>
                        <a:pt x="20481" y="35337"/>
                        <a:pt x="22519" y="34564"/>
                        <a:pt x="24073" y="33017"/>
                      </a:cubicBezTo>
                      <a:lnTo>
                        <a:pt x="33794" y="23297"/>
                      </a:lnTo>
                      <a:cubicBezTo>
                        <a:pt x="36902" y="20189"/>
                        <a:pt x="36902" y="15145"/>
                        <a:pt x="33794" y="12037"/>
                      </a:cubicBezTo>
                      <a:lnTo>
                        <a:pt x="24073" y="2332"/>
                      </a:lnTo>
                      <a:cubicBezTo>
                        <a:pt x="22527" y="778"/>
                        <a:pt x="20489" y="1"/>
                        <a:pt x="18449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9900FF">
                        <a:alpha val="28627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8" name="Google Shape;88;p2"/>
                <p:cNvGrpSpPr/>
                <p:nvPr/>
              </p:nvGrpSpPr>
              <p:grpSpPr>
                <a:xfrm>
                  <a:off x="1232795" y="-1740829"/>
                  <a:ext cx="717621" cy="717392"/>
                  <a:chOff x="1483457" y="3953671"/>
                  <a:chExt cx="717621" cy="717392"/>
                </a:xfrm>
              </p:grpSpPr>
              <p:sp>
                <p:nvSpPr>
                  <p:cNvPr id="89" name="Google Shape;89;p2"/>
                  <p:cNvSpPr/>
                  <p:nvPr/>
                </p:nvSpPr>
                <p:spPr>
                  <a:xfrm>
                    <a:off x="1483457" y="425726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" name="Google Shape;90;p2"/>
                  <p:cNvSpPr/>
                  <p:nvPr/>
                </p:nvSpPr>
                <p:spPr>
                  <a:xfrm>
                    <a:off x="1559470" y="418148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0" y="382"/>
                        </a:lnTo>
                        <a:lnTo>
                          <a:pt x="26739" y="27121"/>
                        </a:lnTo>
                        <a:lnTo>
                          <a:pt x="27120" y="26740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" name="Google Shape;91;p2"/>
                  <p:cNvSpPr/>
                  <p:nvPr/>
                </p:nvSpPr>
                <p:spPr>
                  <a:xfrm>
                    <a:off x="1635483" y="4105239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66" y="1"/>
                        </a:moveTo>
                        <a:lnTo>
                          <a:pt x="1" y="381"/>
                        </a:lnTo>
                        <a:lnTo>
                          <a:pt x="26740" y="27120"/>
                        </a:lnTo>
                        <a:lnTo>
                          <a:pt x="27121" y="26755"/>
                        </a:lnTo>
                        <a:lnTo>
                          <a:pt x="366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" name="Google Shape;92;p2"/>
                  <p:cNvSpPr/>
                  <p:nvPr/>
                </p:nvSpPr>
                <p:spPr>
                  <a:xfrm>
                    <a:off x="1711267" y="4029455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1" y="1"/>
                        </a:moveTo>
                        <a:lnTo>
                          <a:pt x="0" y="382"/>
                        </a:lnTo>
                        <a:lnTo>
                          <a:pt x="26755" y="27121"/>
                        </a:lnTo>
                        <a:lnTo>
                          <a:pt x="27120" y="26755"/>
                        </a:lnTo>
                        <a:lnTo>
                          <a:pt x="381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3" name="Google Shape;93;p2"/>
                  <p:cNvSpPr/>
                  <p:nvPr/>
                </p:nvSpPr>
                <p:spPr>
                  <a:xfrm>
                    <a:off x="1787280" y="3953671"/>
                    <a:ext cx="413799" cy="4137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121" h="27121" extrusionOk="0">
                        <a:moveTo>
                          <a:pt x="382" y="1"/>
                        </a:moveTo>
                        <a:lnTo>
                          <a:pt x="1" y="382"/>
                        </a:lnTo>
                        <a:lnTo>
                          <a:pt x="26740" y="27121"/>
                        </a:lnTo>
                        <a:lnTo>
                          <a:pt x="27121" y="26740"/>
                        </a:lnTo>
                        <a:lnTo>
                          <a:pt x="382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9900FF">
                          <a:alpha val="46666"/>
                          <a:alpha val="46820"/>
                        </a:srgbClr>
                      </a:gs>
                      <a:gs pos="100000">
                        <a:srgbClr val="FFFFFF">
                          <a:alpha val="0"/>
                          <a:alpha val="46820"/>
                        </a:srgbClr>
                      </a:gs>
                    </a:gsLst>
                    <a:lin ang="540070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sp>
            <p:nvSpPr>
              <p:cNvPr id="94" name="Google Shape;94;p2"/>
              <p:cNvSpPr/>
              <p:nvPr/>
            </p:nvSpPr>
            <p:spPr>
              <a:xfrm rot="-2700000">
                <a:off x="542534" y="4469276"/>
                <a:ext cx="492898" cy="391560"/>
              </a:xfrm>
              <a:custGeom>
                <a:avLst/>
                <a:gdLst/>
                <a:ahLst/>
                <a:cxnLst/>
                <a:rect l="l" t="t" r="r" b="b"/>
                <a:pathLst>
                  <a:path w="44612" h="35440" extrusionOk="0">
                    <a:moveTo>
                      <a:pt x="40817" y="1"/>
                    </a:moveTo>
                    <a:lnTo>
                      <a:pt x="37420" y="3383"/>
                    </a:lnTo>
                    <a:lnTo>
                      <a:pt x="41213" y="7177"/>
                    </a:lnTo>
                    <a:lnTo>
                      <a:pt x="44611" y="3779"/>
                    </a:lnTo>
                    <a:lnTo>
                      <a:pt x="40817" y="1"/>
                    </a:lnTo>
                    <a:close/>
                    <a:moveTo>
                      <a:pt x="22184" y="4099"/>
                    </a:moveTo>
                    <a:lnTo>
                      <a:pt x="18801" y="7482"/>
                    </a:lnTo>
                    <a:lnTo>
                      <a:pt x="22595" y="11275"/>
                    </a:lnTo>
                    <a:lnTo>
                      <a:pt x="25978" y="7878"/>
                    </a:lnTo>
                    <a:lnTo>
                      <a:pt x="22184" y="4099"/>
                    </a:lnTo>
                    <a:close/>
                    <a:moveTo>
                      <a:pt x="15983" y="10300"/>
                    </a:moveTo>
                    <a:lnTo>
                      <a:pt x="12585" y="13698"/>
                    </a:lnTo>
                    <a:lnTo>
                      <a:pt x="16379" y="17476"/>
                    </a:lnTo>
                    <a:lnTo>
                      <a:pt x="19776" y="14094"/>
                    </a:lnTo>
                    <a:lnTo>
                      <a:pt x="15983" y="10300"/>
                    </a:lnTo>
                    <a:close/>
                    <a:moveTo>
                      <a:pt x="9431" y="16852"/>
                    </a:moveTo>
                    <a:lnTo>
                      <a:pt x="6034" y="20249"/>
                    </a:lnTo>
                    <a:lnTo>
                      <a:pt x="15190" y="29406"/>
                    </a:lnTo>
                    <a:lnTo>
                      <a:pt x="18588" y="26008"/>
                    </a:lnTo>
                    <a:lnTo>
                      <a:pt x="9431" y="16852"/>
                    </a:lnTo>
                    <a:close/>
                    <a:moveTo>
                      <a:pt x="3383" y="22885"/>
                    </a:moveTo>
                    <a:lnTo>
                      <a:pt x="0" y="26283"/>
                    </a:lnTo>
                    <a:lnTo>
                      <a:pt x="9157" y="35440"/>
                    </a:lnTo>
                    <a:lnTo>
                      <a:pt x="12555" y="32057"/>
                    </a:lnTo>
                    <a:lnTo>
                      <a:pt x="3383" y="22885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96" name="Google Shape;496;p13"/>
          <p:cNvSpPr txBox="1">
            <a:spLocks noGrp="1"/>
          </p:cNvSpPr>
          <p:nvPr>
            <p:ph type="subTitle" idx="1"/>
          </p:nvPr>
        </p:nvSpPr>
        <p:spPr>
          <a:xfrm>
            <a:off x="720000" y="2244725"/>
            <a:ext cx="2661000" cy="60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7" name="Google Shape;497;p13"/>
          <p:cNvSpPr txBox="1">
            <a:spLocks noGrp="1"/>
          </p:cNvSpPr>
          <p:nvPr>
            <p:ph type="subTitle" idx="2"/>
          </p:nvPr>
        </p:nvSpPr>
        <p:spPr>
          <a:xfrm>
            <a:off x="4366700" y="2244725"/>
            <a:ext cx="2661000" cy="60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8" name="Google Shape;498;p13"/>
          <p:cNvSpPr txBox="1">
            <a:spLocks noGrp="1"/>
          </p:cNvSpPr>
          <p:nvPr>
            <p:ph type="subTitle" idx="3"/>
          </p:nvPr>
        </p:nvSpPr>
        <p:spPr>
          <a:xfrm>
            <a:off x="720000" y="3940900"/>
            <a:ext cx="2661000" cy="60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9" name="Google Shape;499;p13"/>
          <p:cNvSpPr txBox="1">
            <a:spLocks noGrp="1"/>
          </p:cNvSpPr>
          <p:nvPr>
            <p:ph type="subTitle" idx="4"/>
          </p:nvPr>
        </p:nvSpPr>
        <p:spPr>
          <a:xfrm>
            <a:off x="4366700" y="3940900"/>
            <a:ext cx="2661000" cy="60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0" name="Google Shape;500;p13"/>
          <p:cNvSpPr txBox="1">
            <a:spLocks noGrp="1"/>
          </p:cNvSpPr>
          <p:nvPr>
            <p:ph type="title" idx="5" hasCustomPrompt="1"/>
          </p:nvPr>
        </p:nvSpPr>
        <p:spPr>
          <a:xfrm>
            <a:off x="720003" y="1344775"/>
            <a:ext cx="1057500" cy="640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r>
              <a:t>xx%</a:t>
            </a:r>
          </a:p>
        </p:txBody>
      </p:sp>
      <p:sp>
        <p:nvSpPr>
          <p:cNvPr id="501" name="Google Shape;501;p13"/>
          <p:cNvSpPr txBox="1">
            <a:spLocks noGrp="1"/>
          </p:cNvSpPr>
          <p:nvPr>
            <p:ph type="title" idx="6" hasCustomPrompt="1"/>
          </p:nvPr>
        </p:nvSpPr>
        <p:spPr>
          <a:xfrm>
            <a:off x="720003" y="3040971"/>
            <a:ext cx="1057500" cy="640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r>
              <a:t>xx%</a:t>
            </a:r>
          </a:p>
        </p:txBody>
      </p:sp>
      <p:sp>
        <p:nvSpPr>
          <p:cNvPr id="502" name="Google Shape;502;p13"/>
          <p:cNvSpPr txBox="1">
            <a:spLocks noGrp="1"/>
          </p:cNvSpPr>
          <p:nvPr>
            <p:ph type="title" idx="7" hasCustomPrompt="1"/>
          </p:nvPr>
        </p:nvSpPr>
        <p:spPr>
          <a:xfrm>
            <a:off x="4366698" y="1344775"/>
            <a:ext cx="1057500" cy="640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r>
              <a:t>xx%</a:t>
            </a:r>
          </a:p>
        </p:txBody>
      </p:sp>
      <p:sp>
        <p:nvSpPr>
          <p:cNvPr id="503" name="Google Shape;503;p13"/>
          <p:cNvSpPr txBox="1">
            <a:spLocks noGrp="1"/>
          </p:cNvSpPr>
          <p:nvPr>
            <p:ph type="title" idx="8" hasCustomPrompt="1"/>
          </p:nvPr>
        </p:nvSpPr>
        <p:spPr>
          <a:xfrm>
            <a:off x="4366698" y="3040971"/>
            <a:ext cx="1057500" cy="640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IBM Plex Mono"/>
              <a:buNone/>
              <a:defRPr sz="3000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r>
              <a:t>xx%</a:t>
            </a:r>
          </a:p>
        </p:txBody>
      </p:sp>
      <p:sp>
        <p:nvSpPr>
          <p:cNvPr id="504" name="Google Shape;504;p13"/>
          <p:cNvSpPr txBox="1">
            <a:spLocks noGrp="1"/>
          </p:cNvSpPr>
          <p:nvPr>
            <p:ph type="subTitle" idx="9"/>
          </p:nvPr>
        </p:nvSpPr>
        <p:spPr>
          <a:xfrm>
            <a:off x="720000" y="1918675"/>
            <a:ext cx="32337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Source Code Pro"/>
              <a:buNone/>
              <a:defRPr sz="1900" b="1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Code Pro"/>
              <a:buNone/>
              <a:defRPr sz="2400" b="1"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Code Pro"/>
              <a:buNone/>
              <a:defRPr sz="2400" b="1"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Code Pro"/>
              <a:buNone/>
              <a:defRPr sz="2400" b="1"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Code Pro"/>
              <a:buNone/>
              <a:defRPr sz="2400" b="1"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Code Pro"/>
              <a:buNone/>
              <a:defRPr sz="2400" b="1"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Code Pro"/>
              <a:buNone/>
              <a:defRPr sz="2400" b="1"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Code Pro"/>
              <a:buNone/>
              <a:defRPr sz="2400" b="1"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Code Pro"/>
              <a:buNone/>
              <a:defRPr sz="2400" b="1"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endParaRPr/>
          </a:p>
        </p:txBody>
      </p:sp>
      <p:sp>
        <p:nvSpPr>
          <p:cNvPr id="505" name="Google Shape;505;p13"/>
          <p:cNvSpPr txBox="1">
            <a:spLocks noGrp="1"/>
          </p:cNvSpPr>
          <p:nvPr>
            <p:ph type="subTitle" idx="13"/>
          </p:nvPr>
        </p:nvSpPr>
        <p:spPr>
          <a:xfrm>
            <a:off x="4366698" y="1918675"/>
            <a:ext cx="32337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Source Code Pro"/>
              <a:buNone/>
              <a:defRPr sz="1900" b="1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Code Pro"/>
              <a:buNone/>
              <a:defRPr sz="2400" b="1"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Code Pro"/>
              <a:buNone/>
              <a:defRPr sz="2400" b="1"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Code Pro"/>
              <a:buNone/>
              <a:defRPr sz="2400" b="1"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Code Pro"/>
              <a:buNone/>
              <a:defRPr sz="2400" b="1"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Code Pro"/>
              <a:buNone/>
              <a:defRPr sz="2400" b="1"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Code Pro"/>
              <a:buNone/>
              <a:defRPr sz="2400" b="1"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Code Pro"/>
              <a:buNone/>
              <a:defRPr sz="2400" b="1"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Source Code Pro"/>
              <a:buNone/>
              <a:defRPr sz="2400" b="1"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endParaRPr/>
          </a:p>
        </p:txBody>
      </p:sp>
      <p:sp>
        <p:nvSpPr>
          <p:cNvPr id="506" name="Google Shape;506;p13"/>
          <p:cNvSpPr txBox="1">
            <a:spLocks noGrp="1"/>
          </p:cNvSpPr>
          <p:nvPr>
            <p:ph type="subTitle" idx="14"/>
          </p:nvPr>
        </p:nvSpPr>
        <p:spPr>
          <a:xfrm>
            <a:off x="720000" y="3614801"/>
            <a:ext cx="32337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1900" b="1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endParaRPr/>
          </a:p>
        </p:txBody>
      </p:sp>
      <p:sp>
        <p:nvSpPr>
          <p:cNvPr id="507" name="Google Shape;507;p13"/>
          <p:cNvSpPr txBox="1">
            <a:spLocks noGrp="1"/>
          </p:cNvSpPr>
          <p:nvPr>
            <p:ph type="subTitle" idx="15"/>
          </p:nvPr>
        </p:nvSpPr>
        <p:spPr>
          <a:xfrm>
            <a:off x="4366698" y="3614801"/>
            <a:ext cx="32337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1900" b="1"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BM Plex Mono"/>
              <a:buNone/>
              <a:defRPr sz="2400" b="1"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endParaRPr/>
          </a:p>
        </p:txBody>
      </p:sp>
      <p:grpSp>
        <p:nvGrpSpPr>
          <p:cNvPr id="508" name="Google Shape;508;p13"/>
          <p:cNvGrpSpPr/>
          <p:nvPr/>
        </p:nvGrpSpPr>
        <p:grpSpPr>
          <a:xfrm>
            <a:off x="-808923" y="2711465"/>
            <a:ext cx="2097951" cy="3309497"/>
            <a:chOff x="-656523" y="2711465"/>
            <a:chExt cx="2097951" cy="3309497"/>
          </a:xfrm>
        </p:grpSpPr>
        <p:sp>
          <p:nvSpPr>
            <p:cNvPr id="509" name="Google Shape;509;p13"/>
            <p:cNvSpPr/>
            <p:nvPr/>
          </p:nvSpPr>
          <p:spPr>
            <a:xfrm flipH="1">
              <a:off x="-352474" y="4279466"/>
              <a:ext cx="1139424" cy="986746"/>
            </a:xfrm>
            <a:custGeom>
              <a:avLst/>
              <a:gdLst/>
              <a:ahLst/>
              <a:cxnLst/>
              <a:rect l="l" t="t" r="r" b="b"/>
              <a:pathLst>
                <a:path w="51285" h="44413" extrusionOk="0">
                  <a:moveTo>
                    <a:pt x="12814" y="0"/>
                  </a:moveTo>
                  <a:lnTo>
                    <a:pt x="0" y="22199"/>
                  </a:lnTo>
                  <a:lnTo>
                    <a:pt x="12814" y="44413"/>
                  </a:lnTo>
                  <a:lnTo>
                    <a:pt x="38471" y="44413"/>
                  </a:lnTo>
                  <a:lnTo>
                    <a:pt x="51285" y="22199"/>
                  </a:lnTo>
                  <a:lnTo>
                    <a:pt x="38471" y="0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22000">
                  <a:schemeClr val="lt1"/>
                </a:gs>
                <a:gs pos="45000">
                  <a:srgbClr val="FFFFFF">
                    <a:alpha val="0"/>
                  </a:srgbClr>
                </a:gs>
                <a:gs pos="100000">
                  <a:srgbClr val="0C0A9E">
                    <a:alpha val="50196"/>
                  </a:srgbClr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10" name="Google Shape;510;p13"/>
            <p:cNvGrpSpPr/>
            <p:nvPr/>
          </p:nvGrpSpPr>
          <p:grpSpPr>
            <a:xfrm>
              <a:off x="323479" y="4682324"/>
              <a:ext cx="328346" cy="328531"/>
              <a:chOff x="3678700" y="407275"/>
              <a:chExt cx="708100" cy="708500"/>
            </a:xfrm>
          </p:grpSpPr>
          <p:sp>
            <p:nvSpPr>
              <p:cNvPr id="511" name="Google Shape;511;p13"/>
              <p:cNvSpPr/>
              <p:nvPr/>
            </p:nvSpPr>
            <p:spPr>
              <a:xfrm>
                <a:off x="3678700" y="407275"/>
                <a:ext cx="249875" cy="249900"/>
              </a:xfrm>
              <a:custGeom>
                <a:avLst/>
                <a:gdLst/>
                <a:ahLst/>
                <a:cxnLst/>
                <a:rect l="l" t="t" r="r" b="b"/>
                <a:pathLst>
                  <a:path w="9995" h="9996" extrusionOk="0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96"/>
                    </a:lnTo>
                    <a:lnTo>
                      <a:pt x="9995" y="1403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13"/>
              <p:cNvSpPr/>
              <p:nvPr/>
            </p:nvSpPr>
            <p:spPr>
              <a:xfrm>
                <a:off x="3754875" y="483475"/>
                <a:ext cx="249900" cy="249875"/>
              </a:xfrm>
              <a:custGeom>
                <a:avLst/>
                <a:gdLst/>
                <a:ahLst/>
                <a:cxnLst/>
                <a:rect l="l" t="t" r="r" b="b"/>
                <a:pathLst>
                  <a:path w="9996" h="9995" extrusionOk="0">
                    <a:moveTo>
                      <a:pt x="8593" y="0"/>
                    </a:moveTo>
                    <a:lnTo>
                      <a:pt x="0" y="8593"/>
                    </a:lnTo>
                    <a:lnTo>
                      <a:pt x="1402" y="9995"/>
                    </a:lnTo>
                    <a:lnTo>
                      <a:pt x="9995" y="1402"/>
                    </a:lnTo>
                    <a:lnTo>
                      <a:pt x="859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13"/>
              <p:cNvSpPr/>
              <p:nvPr/>
            </p:nvSpPr>
            <p:spPr>
              <a:xfrm>
                <a:off x="3831425" y="560025"/>
                <a:ext cx="249900" cy="249900"/>
              </a:xfrm>
              <a:custGeom>
                <a:avLst/>
                <a:gdLst/>
                <a:ahLst/>
                <a:cxnLst/>
                <a:rect l="l" t="t" r="r" b="b"/>
                <a:pathLst>
                  <a:path w="9996" h="9996" extrusionOk="0">
                    <a:moveTo>
                      <a:pt x="8594" y="0"/>
                    </a:moveTo>
                    <a:lnTo>
                      <a:pt x="1" y="8594"/>
                    </a:lnTo>
                    <a:lnTo>
                      <a:pt x="1403" y="9995"/>
                    </a:lnTo>
                    <a:lnTo>
                      <a:pt x="9996" y="1402"/>
                    </a:lnTo>
                    <a:lnTo>
                      <a:pt x="859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13"/>
              <p:cNvSpPr/>
              <p:nvPr/>
            </p:nvSpPr>
            <p:spPr>
              <a:xfrm>
                <a:off x="3907625" y="636575"/>
                <a:ext cx="249875" cy="249525"/>
              </a:xfrm>
              <a:custGeom>
                <a:avLst/>
                <a:gdLst/>
                <a:ahLst/>
                <a:cxnLst/>
                <a:rect l="l" t="t" r="r" b="b"/>
                <a:pathLst>
                  <a:path w="9995" h="9981" extrusionOk="0">
                    <a:moveTo>
                      <a:pt x="8593" y="1"/>
                    </a:moveTo>
                    <a:lnTo>
                      <a:pt x="0" y="8579"/>
                    </a:lnTo>
                    <a:lnTo>
                      <a:pt x="1402" y="9980"/>
                    </a:lnTo>
                    <a:lnTo>
                      <a:pt x="9995" y="1387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13"/>
              <p:cNvSpPr/>
              <p:nvPr/>
            </p:nvSpPr>
            <p:spPr>
              <a:xfrm>
                <a:off x="3984175" y="713150"/>
                <a:ext cx="249900" cy="249900"/>
              </a:xfrm>
              <a:custGeom>
                <a:avLst/>
                <a:gdLst/>
                <a:ahLst/>
                <a:cxnLst/>
                <a:rect l="l" t="t" r="r" b="b"/>
                <a:pathLst>
                  <a:path w="9996" h="9996" extrusionOk="0">
                    <a:moveTo>
                      <a:pt x="8593" y="0"/>
                    </a:moveTo>
                    <a:lnTo>
                      <a:pt x="0" y="8593"/>
                    </a:lnTo>
                    <a:lnTo>
                      <a:pt x="1402" y="9995"/>
                    </a:lnTo>
                    <a:lnTo>
                      <a:pt x="9995" y="1402"/>
                    </a:lnTo>
                    <a:lnTo>
                      <a:pt x="859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13"/>
              <p:cNvSpPr/>
              <p:nvPr/>
            </p:nvSpPr>
            <p:spPr>
              <a:xfrm>
                <a:off x="4061125" y="789700"/>
                <a:ext cx="249500" cy="249525"/>
              </a:xfrm>
              <a:custGeom>
                <a:avLst/>
                <a:gdLst/>
                <a:ahLst/>
                <a:cxnLst/>
                <a:rect l="l" t="t" r="r" b="b"/>
                <a:pathLst>
                  <a:path w="9980" h="9981" extrusionOk="0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80"/>
                    </a:lnTo>
                    <a:lnTo>
                      <a:pt x="9980" y="1402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13"/>
              <p:cNvSpPr/>
              <p:nvPr/>
            </p:nvSpPr>
            <p:spPr>
              <a:xfrm>
                <a:off x="4136925" y="865875"/>
                <a:ext cx="249875" cy="249900"/>
              </a:xfrm>
              <a:custGeom>
                <a:avLst/>
                <a:gdLst/>
                <a:ahLst/>
                <a:cxnLst/>
                <a:rect l="l" t="t" r="r" b="b"/>
                <a:pathLst>
                  <a:path w="9995" h="9996" extrusionOk="0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96"/>
                    </a:lnTo>
                    <a:lnTo>
                      <a:pt x="9995" y="1403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8" name="Google Shape;518;p13"/>
            <p:cNvGrpSpPr/>
            <p:nvPr/>
          </p:nvGrpSpPr>
          <p:grpSpPr>
            <a:xfrm>
              <a:off x="-541317" y="2711465"/>
              <a:ext cx="1117945" cy="1598547"/>
              <a:chOff x="-541317" y="2711465"/>
              <a:chExt cx="1117945" cy="1598547"/>
            </a:xfrm>
          </p:grpSpPr>
          <p:sp>
            <p:nvSpPr>
              <p:cNvPr id="519" name="Google Shape;519;p13"/>
              <p:cNvSpPr/>
              <p:nvPr/>
            </p:nvSpPr>
            <p:spPr>
              <a:xfrm rot="8999999">
                <a:off x="-132025" y="2659081"/>
                <a:ext cx="246869" cy="1703314"/>
              </a:xfrm>
              <a:custGeom>
                <a:avLst/>
                <a:gdLst/>
                <a:ahLst/>
                <a:cxnLst/>
                <a:rect l="l" t="t" r="r" b="b"/>
                <a:pathLst>
                  <a:path w="6019" h="29909" extrusionOk="0">
                    <a:moveTo>
                      <a:pt x="1" y="1"/>
                    </a:moveTo>
                    <a:lnTo>
                      <a:pt x="1" y="306"/>
                    </a:lnTo>
                    <a:lnTo>
                      <a:pt x="5699" y="306"/>
                    </a:lnTo>
                    <a:lnTo>
                      <a:pt x="5699" y="29909"/>
                    </a:lnTo>
                    <a:lnTo>
                      <a:pt x="6019" y="29909"/>
                    </a:lnTo>
                    <a:lnTo>
                      <a:pt x="6019" y="1"/>
                    </a:lnTo>
                    <a:close/>
                  </a:path>
                </a:pathLst>
              </a:custGeom>
              <a:solidFill>
                <a:schemeClr val="dk2">
                  <a:alpha val="3136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20" name="Google Shape;520;p13"/>
              <p:cNvGrpSpPr/>
              <p:nvPr/>
            </p:nvGrpSpPr>
            <p:grpSpPr>
              <a:xfrm>
                <a:off x="442584" y="4120912"/>
                <a:ext cx="134044" cy="134013"/>
                <a:chOff x="1101075" y="2142375"/>
                <a:chExt cx="439200" cy="439100"/>
              </a:xfrm>
            </p:grpSpPr>
            <p:sp>
              <p:nvSpPr>
                <p:cNvPr id="521" name="Google Shape;521;p13"/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3500032" scaled="0"/>
                </a:gradFill>
                <a:ln>
                  <a:noFill/>
                </a:ln>
                <a:effectLst>
                  <a:outerShdw blurRad="42863" dist="9525" dir="2280000" algn="bl" rotWithShape="0">
                    <a:schemeClr val="lt2"/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2" name="Google Shape;522;p13"/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3500032" scaled="0"/>
                </a:gradFill>
                <a:ln>
                  <a:noFill/>
                </a:ln>
                <a:effectLst>
                  <a:outerShdw blurRad="42863" dist="9525" dir="2280000" algn="bl" rotWithShape="0">
                    <a:schemeClr val="lt2"/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23" name="Google Shape;523;p13"/>
            <p:cNvGrpSpPr/>
            <p:nvPr/>
          </p:nvGrpSpPr>
          <p:grpSpPr>
            <a:xfrm rot="-9080766">
              <a:off x="-341725" y="3731687"/>
              <a:ext cx="1117904" cy="1598488"/>
              <a:chOff x="-541317" y="2711465"/>
              <a:chExt cx="1117945" cy="1598547"/>
            </a:xfrm>
          </p:grpSpPr>
          <p:sp>
            <p:nvSpPr>
              <p:cNvPr id="524" name="Google Shape;524;p13"/>
              <p:cNvSpPr/>
              <p:nvPr/>
            </p:nvSpPr>
            <p:spPr>
              <a:xfrm rot="8999999">
                <a:off x="-132025" y="2659081"/>
                <a:ext cx="246869" cy="1703314"/>
              </a:xfrm>
              <a:custGeom>
                <a:avLst/>
                <a:gdLst/>
                <a:ahLst/>
                <a:cxnLst/>
                <a:rect l="l" t="t" r="r" b="b"/>
                <a:pathLst>
                  <a:path w="6019" h="29909" extrusionOk="0">
                    <a:moveTo>
                      <a:pt x="1" y="1"/>
                    </a:moveTo>
                    <a:lnTo>
                      <a:pt x="1" y="306"/>
                    </a:lnTo>
                    <a:lnTo>
                      <a:pt x="5699" y="306"/>
                    </a:lnTo>
                    <a:lnTo>
                      <a:pt x="5699" y="29909"/>
                    </a:lnTo>
                    <a:lnTo>
                      <a:pt x="6019" y="29909"/>
                    </a:lnTo>
                    <a:lnTo>
                      <a:pt x="6019" y="1"/>
                    </a:lnTo>
                    <a:close/>
                  </a:path>
                </a:pathLst>
              </a:custGeom>
              <a:solidFill>
                <a:schemeClr val="dk2">
                  <a:alpha val="3136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25" name="Google Shape;525;p13"/>
              <p:cNvGrpSpPr/>
              <p:nvPr/>
            </p:nvGrpSpPr>
            <p:grpSpPr>
              <a:xfrm>
                <a:off x="442584" y="4120912"/>
                <a:ext cx="134044" cy="134013"/>
                <a:chOff x="1101075" y="2142375"/>
                <a:chExt cx="439200" cy="439100"/>
              </a:xfrm>
            </p:grpSpPr>
            <p:sp>
              <p:nvSpPr>
                <p:cNvPr id="526" name="Google Shape;526;p13"/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3500032" scaled="0"/>
                </a:gradFill>
                <a:ln>
                  <a:noFill/>
                </a:ln>
                <a:effectLst>
                  <a:outerShdw blurRad="42863" dist="9525" dir="2280000" algn="bl" rotWithShape="0">
                    <a:schemeClr val="lt2"/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27" name="Google Shape;527;p13"/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3500032" scaled="0"/>
                </a:gradFill>
                <a:ln>
                  <a:noFill/>
                </a:ln>
                <a:effectLst>
                  <a:outerShdw blurRad="42863" dist="9525" dir="2280000" algn="bl" rotWithShape="0">
                    <a:schemeClr val="lt2"/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528" name="Google Shape;528;p13"/>
            <p:cNvGrpSpPr/>
            <p:nvPr/>
          </p:nvGrpSpPr>
          <p:grpSpPr>
            <a:xfrm rot="10800000">
              <a:off x="323483" y="4422415"/>
              <a:ext cx="1117945" cy="1598547"/>
              <a:chOff x="-541317" y="2711465"/>
              <a:chExt cx="1117945" cy="1598547"/>
            </a:xfrm>
          </p:grpSpPr>
          <p:sp>
            <p:nvSpPr>
              <p:cNvPr id="529" name="Google Shape;529;p13"/>
              <p:cNvSpPr/>
              <p:nvPr/>
            </p:nvSpPr>
            <p:spPr>
              <a:xfrm rot="8999999">
                <a:off x="-132025" y="2659081"/>
                <a:ext cx="246869" cy="1703314"/>
              </a:xfrm>
              <a:custGeom>
                <a:avLst/>
                <a:gdLst/>
                <a:ahLst/>
                <a:cxnLst/>
                <a:rect l="l" t="t" r="r" b="b"/>
                <a:pathLst>
                  <a:path w="6019" h="29909" extrusionOk="0">
                    <a:moveTo>
                      <a:pt x="1" y="1"/>
                    </a:moveTo>
                    <a:lnTo>
                      <a:pt x="1" y="306"/>
                    </a:lnTo>
                    <a:lnTo>
                      <a:pt x="5699" y="306"/>
                    </a:lnTo>
                    <a:lnTo>
                      <a:pt x="5699" y="29909"/>
                    </a:lnTo>
                    <a:lnTo>
                      <a:pt x="6019" y="29909"/>
                    </a:lnTo>
                    <a:lnTo>
                      <a:pt x="6019" y="1"/>
                    </a:lnTo>
                    <a:close/>
                  </a:path>
                </a:pathLst>
              </a:custGeom>
              <a:solidFill>
                <a:schemeClr val="dk2">
                  <a:alpha val="3136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30" name="Google Shape;530;p13"/>
              <p:cNvGrpSpPr/>
              <p:nvPr/>
            </p:nvGrpSpPr>
            <p:grpSpPr>
              <a:xfrm>
                <a:off x="442584" y="4120912"/>
                <a:ext cx="134044" cy="134013"/>
                <a:chOff x="1101075" y="2142375"/>
                <a:chExt cx="439200" cy="439100"/>
              </a:xfrm>
            </p:grpSpPr>
            <p:sp>
              <p:nvSpPr>
                <p:cNvPr id="531" name="Google Shape;531;p13"/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3500032" scaled="0"/>
                </a:gradFill>
                <a:ln>
                  <a:noFill/>
                </a:ln>
                <a:effectLst>
                  <a:outerShdw blurRad="42863" dist="9525" dir="2280000" algn="bl" rotWithShape="0">
                    <a:schemeClr val="lt2"/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32" name="Google Shape;532;p13"/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3500032" scaled="0"/>
                </a:gradFill>
                <a:ln>
                  <a:noFill/>
                </a:ln>
                <a:effectLst>
                  <a:outerShdw blurRad="42863" dist="9525" dir="2280000" algn="bl" rotWithShape="0">
                    <a:schemeClr val="lt2"/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533" name="Google Shape;533;p13"/>
          <p:cNvGrpSpPr/>
          <p:nvPr/>
        </p:nvGrpSpPr>
        <p:grpSpPr>
          <a:xfrm>
            <a:off x="6470875" y="-1735180"/>
            <a:ext cx="4257000" cy="4171657"/>
            <a:chOff x="6394675" y="-1658980"/>
            <a:chExt cx="4257000" cy="4171657"/>
          </a:xfrm>
        </p:grpSpPr>
        <p:grpSp>
          <p:nvGrpSpPr>
            <p:cNvPr id="534" name="Google Shape;534;p13"/>
            <p:cNvGrpSpPr/>
            <p:nvPr/>
          </p:nvGrpSpPr>
          <p:grpSpPr>
            <a:xfrm rot="-2700000" flipH="1">
              <a:off x="7289785" y="-1246897"/>
              <a:ext cx="2552124" cy="3347490"/>
              <a:chOff x="2976325" y="908175"/>
              <a:chExt cx="4028179" cy="5283555"/>
            </a:xfrm>
          </p:grpSpPr>
          <p:sp>
            <p:nvSpPr>
              <p:cNvPr id="535" name="Google Shape;535;p13"/>
              <p:cNvSpPr/>
              <p:nvPr/>
            </p:nvSpPr>
            <p:spPr>
              <a:xfrm>
                <a:off x="2976325" y="930036"/>
                <a:ext cx="4006263" cy="4749291"/>
              </a:xfrm>
              <a:custGeom>
                <a:avLst/>
                <a:gdLst/>
                <a:ahLst/>
                <a:cxnLst/>
                <a:rect l="l" t="t" r="r" b="b"/>
                <a:pathLst>
                  <a:path w="97678" h="115794" extrusionOk="0">
                    <a:moveTo>
                      <a:pt x="97449" y="0"/>
                    </a:moveTo>
                    <a:lnTo>
                      <a:pt x="76805" y="20645"/>
                    </a:lnTo>
                    <a:lnTo>
                      <a:pt x="76744" y="20691"/>
                    </a:lnTo>
                    <a:lnTo>
                      <a:pt x="76744" y="35927"/>
                    </a:lnTo>
                    <a:lnTo>
                      <a:pt x="63107" y="49563"/>
                    </a:lnTo>
                    <a:lnTo>
                      <a:pt x="63077" y="49608"/>
                    </a:lnTo>
                    <a:lnTo>
                      <a:pt x="63077" y="56571"/>
                    </a:lnTo>
                    <a:lnTo>
                      <a:pt x="61005" y="58659"/>
                    </a:lnTo>
                    <a:lnTo>
                      <a:pt x="61005" y="62407"/>
                    </a:lnTo>
                    <a:lnTo>
                      <a:pt x="52473" y="70939"/>
                    </a:lnTo>
                    <a:lnTo>
                      <a:pt x="52412" y="70969"/>
                    </a:lnTo>
                    <a:lnTo>
                      <a:pt x="52412" y="78541"/>
                    </a:lnTo>
                    <a:lnTo>
                      <a:pt x="46912" y="84057"/>
                    </a:lnTo>
                    <a:lnTo>
                      <a:pt x="46912" y="89633"/>
                    </a:lnTo>
                    <a:lnTo>
                      <a:pt x="33123" y="103406"/>
                    </a:lnTo>
                    <a:lnTo>
                      <a:pt x="12174" y="103406"/>
                    </a:lnTo>
                    <a:lnTo>
                      <a:pt x="0" y="115565"/>
                    </a:lnTo>
                    <a:lnTo>
                      <a:pt x="229" y="115793"/>
                    </a:lnTo>
                    <a:lnTo>
                      <a:pt x="12280" y="103711"/>
                    </a:lnTo>
                    <a:lnTo>
                      <a:pt x="33245" y="103711"/>
                    </a:lnTo>
                    <a:lnTo>
                      <a:pt x="47155" y="89801"/>
                    </a:lnTo>
                    <a:lnTo>
                      <a:pt x="47216" y="89770"/>
                    </a:lnTo>
                    <a:lnTo>
                      <a:pt x="47216" y="84179"/>
                    </a:lnTo>
                    <a:lnTo>
                      <a:pt x="52732" y="78663"/>
                    </a:lnTo>
                    <a:lnTo>
                      <a:pt x="52732" y="71106"/>
                    </a:lnTo>
                    <a:lnTo>
                      <a:pt x="61264" y="62574"/>
                    </a:lnTo>
                    <a:lnTo>
                      <a:pt x="61310" y="62513"/>
                    </a:lnTo>
                    <a:lnTo>
                      <a:pt x="61310" y="58780"/>
                    </a:lnTo>
                    <a:lnTo>
                      <a:pt x="63382" y="56708"/>
                    </a:lnTo>
                    <a:lnTo>
                      <a:pt x="63382" y="49730"/>
                    </a:lnTo>
                    <a:lnTo>
                      <a:pt x="77018" y="36109"/>
                    </a:lnTo>
                    <a:lnTo>
                      <a:pt x="77048" y="36064"/>
                    </a:lnTo>
                    <a:lnTo>
                      <a:pt x="77048" y="20828"/>
                    </a:lnTo>
                    <a:lnTo>
                      <a:pt x="97678" y="198"/>
                    </a:lnTo>
                    <a:lnTo>
                      <a:pt x="9744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13"/>
              <p:cNvSpPr/>
              <p:nvPr/>
            </p:nvSpPr>
            <p:spPr>
              <a:xfrm>
                <a:off x="3934943" y="908175"/>
                <a:ext cx="2925190" cy="3057668"/>
              </a:xfrm>
              <a:custGeom>
                <a:avLst/>
                <a:gdLst/>
                <a:ahLst/>
                <a:cxnLst/>
                <a:rect l="l" t="t" r="r" b="b"/>
                <a:pathLst>
                  <a:path w="71320" h="74550" extrusionOk="0">
                    <a:moveTo>
                      <a:pt x="71091" y="0"/>
                    </a:moveTo>
                    <a:lnTo>
                      <a:pt x="59679" y="11397"/>
                    </a:lnTo>
                    <a:lnTo>
                      <a:pt x="54895" y="11397"/>
                    </a:lnTo>
                    <a:lnTo>
                      <a:pt x="41015" y="25307"/>
                    </a:lnTo>
                    <a:lnTo>
                      <a:pt x="40954" y="25337"/>
                    </a:lnTo>
                    <a:lnTo>
                      <a:pt x="40954" y="42325"/>
                    </a:lnTo>
                    <a:lnTo>
                      <a:pt x="31767" y="51528"/>
                    </a:lnTo>
                    <a:lnTo>
                      <a:pt x="31721" y="51574"/>
                    </a:lnTo>
                    <a:lnTo>
                      <a:pt x="31721" y="59237"/>
                    </a:lnTo>
                    <a:lnTo>
                      <a:pt x="22824" y="68135"/>
                    </a:lnTo>
                    <a:lnTo>
                      <a:pt x="6186" y="68135"/>
                    </a:lnTo>
                    <a:lnTo>
                      <a:pt x="0" y="74321"/>
                    </a:lnTo>
                    <a:lnTo>
                      <a:pt x="229" y="74549"/>
                    </a:lnTo>
                    <a:lnTo>
                      <a:pt x="6323" y="68455"/>
                    </a:lnTo>
                    <a:lnTo>
                      <a:pt x="22945" y="68455"/>
                    </a:lnTo>
                    <a:lnTo>
                      <a:pt x="31980" y="59420"/>
                    </a:lnTo>
                    <a:lnTo>
                      <a:pt x="32026" y="59374"/>
                    </a:lnTo>
                    <a:lnTo>
                      <a:pt x="32026" y="51695"/>
                    </a:lnTo>
                    <a:lnTo>
                      <a:pt x="41229" y="42508"/>
                    </a:lnTo>
                    <a:lnTo>
                      <a:pt x="41259" y="42463"/>
                    </a:lnTo>
                    <a:lnTo>
                      <a:pt x="41259" y="25475"/>
                    </a:lnTo>
                    <a:lnTo>
                      <a:pt x="55032" y="11732"/>
                    </a:lnTo>
                    <a:lnTo>
                      <a:pt x="59786" y="11732"/>
                    </a:lnTo>
                    <a:lnTo>
                      <a:pt x="71320" y="213"/>
                    </a:lnTo>
                    <a:lnTo>
                      <a:pt x="7109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FFFFFF">
                      <a:alpha val="0"/>
                    </a:srgbClr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13"/>
              <p:cNvSpPr/>
              <p:nvPr/>
            </p:nvSpPr>
            <p:spPr>
              <a:xfrm>
                <a:off x="3851189" y="1072525"/>
                <a:ext cx="3153315" cy="5119205"/>
              </a:xfrm>
              <a:custGeom>
                <a:avLst/>
                <a:gdLst/>
                <a:ahLst/>
                <a:cxnLst/>
                <a:rect l="l" t="t" r="r" b="b"/>
                <a:pathLst>
                  <a:path w="76882" h="124813" extrusionOk="0">
                    <a:moveTo>
                      <a:pt x="76668" y="0"/>
                    </a:moveTo>
                    <a:lnTo>
                      <a:pt x="63260" y="13408"/>
                    </a:lnTo>
                    <a:cubicBezTo>
                      <a:pt x="62879" y="13789"/>
                      <a:pt x="62879" y="14398"/>
                      <a:pt x="63260" y="14779"/>
                    </a:cubicBezTo>
                    <a:lnTo>
                      <a:pt x="69857" y="21376"/>
                    </a:lnTo>
                    <a:cubicBezTo>
                      <a:pt x="70116" y="21620"/>
                      <a:pt x="70116" y="22046"/>
                      <a:pt x="69857" y="22305"/>
                    </a:cubicBezTo>
                    <a:lnTo>
                      <a:pt x="46546" y="45616"/>
                    </a:lnTo>
                    <a:cubicBezTo>
                      <a:pt x="46417" y="45738"/>
                      <a:pt x="46245" y="45799"/>
                      <a:pt x="46074" y="45799"/>
                    </a:cubicBezTo>
                    <a:cubicBezTo>
                      <a:pt x="45903" y="45799"/>
                      <a:pt x="45731" y="45738"/>
                      <a:pt x="45602" y="45616"/>
                    </a:cubicBezTo>
                    <a:lnTo>
                      <a:pt x="39020" y="39019"/>
                    </a:lnTo>
                    <a:cubicBezTo>
                      <a:pt x="38822" y="38836"/>
                      <a:pt x="38593" y="38745"/>
                      <a:pt x="38334" y="38745"/>
                    </a:cubicBezTo>
                    <a:cubicBezTo>
                      <a:pt x="38060" y="38745"/>
                      <a:pt x="37831" y="38836"/>
                      <a:pt x="37649" y="39019"/>
                    </a:cubicBezTo>
                    <a:lnTo>
                      <a:pt x="23357" y="53311"/>
                    </a:lnTo>
                    <a:cubicBezTo>
                      <a:pt x="22976" y="53691"/>
                      <a:pt x="22976" y="54301"/>
                      <a:pt x="23357" y="54682"/>
                    </a:cubicBezTo>
                    <a:lnTo>
                      <a:pt x="40833" y="72142"/>
                    </a:lnTo>
                    <a:cubicBezTo>
                      <a:pt x="40939" y="72279"/>
                      <a:pt x="41016" y="72432"/>
                      <a:pt x="41016" y="72614"/>
                    </a:cubicBezTo>
                    <a:cubicBezTo>
                      <a:pt x="41016" y="72812"/>
                      <a:pt x="40955" y="72965"/>
                      <a:pt x="40833" y="73102"/>
                    </a:cubicBezTo>
                    <a:lnTo>
                      <a:pt x="27090" y="86830"/>
                    </a:lnTo>
                    <a:cubicBezTo>
                      <a:pt x="26907" y="87028"/>
                      <a:pt x="26816" y="87256"/>
                      <a:pt x="26816" y="87515"/>
                    </a:cubicBezTo>
                    <a:lnTo>
                      <a:pt x="26816" y="96276"/>
                    </a:lnTo>
                    <a:cubicBezTo>
                      <a:pt x="26816" y="96459"/>
                      <a:pt x="26755" y="96611"/>
                      <a:pt x="26618" y="96748"/>
                    </a:cubicBezTo>
                    <a:lnTo>
                      <a:pt x="13225" y="110140"/>
                    </a:lnTo>
                    <a:cubicBezTo>
                      <a:pt x="13103" y="110270"/>
                      <a:pt x="12940" y="110335"/>
                      <a:pt x="12772" y="110335"/>
                    </a:cubicBezTo>
                    <a:cubicBezTo>
                      <a:pt x="12604" y="110335"/>
                      <a:pt x="12433" y="110270"/>
                      <a:pt x="12296" y="110140"/>
                    </a:cubicBezTo>
                    <a:lnTo>
                      <a:pt x="7618" y="105448"/>
                    </a:lnTo>
                    <a:cubicBezTo>
                      <a:pt x="7428" y="105257"/>
                      <a:pt x="7180" y="105162"/>
                      <a:pt x="6933" y="105162"/>
                    </a:cubicBezTo>
                    <a:cubicBezTo>
                      <a:pt x="6685" y="105162"/>
                      <a:pt x="6438" y="105257"/>
                      <a:pt x="6247" y="105448"/>
                    </a:cubicBezTo>
                    <a:lnTo>
                      <a:pt x="381" y="111314"/>
                    </a:lnTo>
                    <a:cubicBezTo>
                      <a:pt x="1" y="111695"/>
                      <a:pt x="1" y="112304"/>
                      <a:pt x="381" y="112685"/>
                    </a:cubicBezTo>
                    <a:lnTo>
                      <a:pt x="5059" y="117378"/>
                    </a:lnTo>
                    <a:cubicBezTo>
                      <a:pt x="5181" y="117515"/>
                      <a:pt x="5257" y="117667"/>
                      <a:pt x="5257" y="117850"/>
                    </a:cubicBezTo>
                    <a:cubicBezTo>
                      <a:pt x="5257" y="118048"/>
                      <a:pt x="5196" y="118200"/>
                      <a:pt x="5059" y="118322"/>
                    </a:cubicBezTo>
                    <a:lnTo>
                      <a:pt x="3231" y="120150"/>
                    </a:lnTo>
                    <a:cubicBezTo>
                      <a:pt x="2850" y="120531"/>
                      <a:pt x="2850" y="121141"/>
                      <a:pt x="3231" y="121522"/>
                    </a:cubicBezTo>
                    <a:lnTo>
                      <a:pt x="5059" y="123365"/>
                    </a:lnTo>
                    <a:cubicBezTo>
                      <a:pt x="5333" y="123609"/>
                      <a:pt x="5333" y="124020"/>
                      <a:pt x="5059" y="124295"/>
                    </a:cubicBezTo>
                    <a:cubicBezTo>
                      <a:pt x="4914" y="124432"/>
                      <a:pt x="4754" y="124489"/>
                      <a:pt x="4602" y="124489"/>
                    </a:cubicBezTo>
                    <a:cubicBezTo>
                      <a:pt x="4449" y="124489"/>
                      <a:pt x="4305" y="124432"/>
                      <a:pt x="4190" y="124340"/>
                    </a:cubicBezTo>
                    <a:cubicBezTo>
                      <a:pt x="3962" y="124173"/>
                      <a:pt x="3825" y="123838"/>
                      <a:pt x="4038" y="123487"/>
                    </a:cubicBezTo>
                    <a:lnTo>
                      <a:pt x="3764" y="123335"/>
                    </a:lnTo>
                    <a:lnTo>
                      <a:pt x="3764" y="123335"/>
                    </a:lnTo>
                    <a:cubicBezTo>
                      <a:pt x="3459" y="123838"/>
                      <a:pt x="3672" y="124356"/>
                      <a:pt x="3992" y="124599"/>
                    </a:cubicBezTo>
                    <a:cubicBezTo>
                      <a:pt x="4175" y="124736"/>
                      <a:pt x="4373" y="124813"/>
                      <a:pt x="4602" y="124813"/>
                    </a:cubicBezTo>
                    <a:cubicBezTo>
                      <a:pt x="4830" y="124813"/>
                      <a:pt x="5059" y="124736"/>
                      <a:pt x="5272" y="124477"/>
                    </a:cubicBezTo>
                    <a:cubicBezTo>
                      <a:pt x="5455" y="124295"/>
                      <a:pt x="5562" y="124066"/>
                      <a:pt x="5562" y="123792"/>
                    </a:cubicBezTo>
                    <a:cubicBezTo>
                      <a:pt x="5562" y="123533"/>
                      <a:pt x="5455" y="123304"/>
                      <a:pt x="5272" y="123106"/>
                    </a:cubicBezTo>
                    <a:lnTo>
                      <a:pt x="3444" y="121278"/>
                    </a:lnTo>
                    <a:cubicBezTo>
                      <a:pt x="3170" y="121034"/>
                      <a:pt x="3170" y="120623"/>
                      <a:pt x="3444" y="120349"/>
                    </a:cubicBezTo>
                    <a:lnTo>
                      <a:pt x="5272" y="118520"/>
                    </a:lnTo>
                    <a:cubicBezTo>
                      <a:pt x="5455" y="118337"/>
                      <a:pt x="5562" y="118094"/>
                      <a:pt x="5562" y="117835"/>
                    </a:cubicBezTo>
                    <a:cubicBezTo>
                      <a:pt x="5562" y="117576"/>
                      <a:pt x="5455" y="117332"/>
                      <a:pt x="5272" y="117149"/>
                    </a:cubicBezTo>
                    <a:lnTo>
                      <a:pt x="579" y="112456"/>
                    </a:lnTo>
                    <a:cubicBezTo>
                      <a:pt x="320" y="112213"/>
                      <a:pt x="320" y="111801"/>
                      <a:pt x="579" y="111527"/>
                    </a:cubicBezTo>
                    <a:lnTo>
                      <a:pt x="6445" y="105661"/>
                    </a:lnTo>
                    <a:cubicBezTo>
                      <a:pt x="6575" y="105532"/>
                      <a:pt x="6742" y="105467"/>
                      <a:pt x="6912" y="105467"/>
                    </a:cubicBezTo>
                    <a:cubicBezTo>
                      <a:pt x="7081" y="105467"/>
                      <a:pt x="7253" y="105532"/>
                      <a:pt x="7390" y="105661"/>
                    </a:cubicBezTo>
                    <a:lnTo>
                      <a:pt x="12067" y="110354"/>
                    </a:lnTo>
                    <a:cubicBezTo>
                      <a:pt x="12265" y="110537"/>
                      <a:pt x="12494" y="110643"/>
                      <a:pt x="12753" y="110643"/>
                    </a:cubicBezTo>
                    <a:cubicBezTo>
                      <a:pt x="13027" y="110643"/>
                      <a:pt x="13256" y="110537"/>
                      <a:pt x="13439" y="110354"/>
                    </a:cubicBezTo>
                    <a:lnTo>
                      <a:pt x="26831" y="96961"/>
                    </a:lnTo>
                    <a:cubicBezTo>
                      <a:pt x="27014" y="96779"/>
                      <a:pt x="27120" y="96550"/>
                      <a:pt x="27120" y="96276"/>
                    </a:cubicBezTo>
                    <a:lnTo>
                      <a:pt x="27120" y="87469"/>
                    </a:lnTo>
                    <a:cubicBezTo>
                      <a:pt x="27120" y="87287"/>
                      <a:pt x="27166" y="87134"/>
                      <a:pt x="27303" y="86997"/>
                    </a:cubicBezTo>
                    <a:lnTo>
                      <a:pt x="41031" y="73270"/>
                    </a:lnTo>
                    <a:cubicBezTo>
                      <a:pt x="41412" y="72889"/>
                      <a:pt x="41412" y="72279"/>
                      <a:pt x="41031" y="71898"/>
                    </a:cubicBezTo>
                    <a:lnTo>
                      <a:pt x="23571" y="54438"/>
                    </a:lnTo>
                    <a:cubicBezTo>
                      <a:pt x="23312" y="54194"/>
                      <a:pt x="23312" y="53768"/>
                      <a:pt x="23571" y="53509"/>
                    </a:cubicBezTo>
                    <a:lnTo>
                      <a:pt x="37862" y="39217"/>
                    </a:lnTo>
                    <a:cubicBezTo>
                      <a:pt x="37984" y="39095"/>
                      <a:pt x="38155" y="39035"/>
                      <a:pt x="38327" y="39035"/>
                    </a:cubicBezTo>
                    <a:cubicBezTo>
                      <a:pt x="38498" y="39035"/>
                      <a:pt x="38669" y="39095"/>
                      <a:pt x="38791" y="39217"/>
                    </a:cubicBezTo>
                    <a:lnTo>
                      <a:pt x="45373" y="45830"/>
                    </a:lnTo>
                    <a:cubicBezTo>
                      <a:pt x="45571" y="46013"/>
                      <a:pt x="45800" y="46119"/>
                      <a:pt x="46059" y="46119"/>
                    </a:cubicBezTo>
                    <a:cubicBezTo>
                      <a:pt x="46333" y="46119"/>
                      <a:pt x="46562" y="46013"/>
                      <a:pt x="46744" y="45830"/>
                    </a:cubicBezTo>
                    <a:lnTo>
                      <a:pt x="70055" y="22519"/>
                    </a:lnTo>
                    <a:cubicBezTo>
                      <a:pt x="70436" y="22138"/>
                      <a:pt x="70436" y="21528"/>
                      <a:pt x="70055" y="21148"/>
                    </a:cubicBezTo>
                    <a:lnTo>
                      <a:pt x="63473" y="14550"/>
                    </a:lnTo>
                    <a:cubicBezTo>
                      <a:pt x="63199" y="14307"/>
                      <a:pt x="63199" y="13895"/>
                      <a:pt x="63473" y="13621"/>
                    </a:cubicBezTo>
                    <a:lnTo>
                      <a:pt x="76881" y="213"/>
                    </a:lnTo>
                    <a:lnTo>
                      <a:pt x="7666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38" name="Google Shape;538;p13"/>
            <p:cNvSpPr/>
            <p:nvPr/>
          </p:nvSpPr>
          <p:spPr>
            <a:xfrm>
              <a:off x="6394675" y="0"/>
              <a:ext cx="284119" cy="246048"/>
            </a:xfrm>
            <a:custGeom>
              <a:avLst/>
              <a:gdLst/>
              <a:ahLst/>
              <a:cxnLst/>
              <a:rect l="l" t="t" r="r" b="b"/>
              <a:pathLst>
                <a:path w="51285" h="44413" extrusionOk="0">
                  <a:moveTo>
                    <a:pt x="12814" y="0"/>
                  </a:moveTo>
                  <a:lnTo>
                    <a:pt x="0" y="22199"/>
                  </a:lnTo>
                  <a:lnTo>
                    <a:pt x="12814" y="44413"/>
                  </a:lnTo>
                  <a:lnTo>
                    <a:pt x="38471" y="44413"/>
                  </a:lnTo>
                  <a:lnTo>
                    <a:pt x="51285" y="22199"/>
                  </a:lnTo>
                  <a:lnTo>
                    <a:pt x="38471" y="0"/>
                  </a:lnTo>
                  <a:close/>
                </a:path>
              </a:pathLst>
            </a:custGeom>
            <a:gradFill>
              <a:gsLst>
                <a:gs pos="0">
                  <a:srgbClr val="0C0A9E">
                    <a:alpha val="20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13"/>
            <p:cNvSpPr/>
            <p:nvPr/>
          </p:nvSpPr>
          <p:spPr>
            <a:xfrm>
              <a:off x="6627600" y="-49075"/>
              <a:ext cx="570546" cy="494095"/>
            </a:xfrm>
            <a:custGeom>
              <a:avLst/>
              <a:gdLst/>
              <a:ahLst/>
              <a:cxnLst/>
              <a:rect l="l" t="t" r="r" b="b"/>
              <a:pathLst>
                <a:path w="51285" h="44413" extrusionOk="0">
                  <a:moveTo>
                    <a:pt x="12814" y="0"/>
                  </a:moveTo>
                  <a:lnTo>
                    <a:pt x="0" y="22199"/>
                  </a:lnTo>
                  <a:lnTo>
                    <a:pt x="12814" y="44413"/>
                  </a:lnTo>
                  <a:lnTo>
                    <a:pt x="38471" y="44413"/>
                  </a:lnTo>
                  <a:lnTo>
                    <a:pt x="51285" y="22199"/>
                  </a:lnTo>
                  <a:lnTo>
                    <a:pt x="38471" y="0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22000">
                  <a:schemeClr val="lt1"/>
                </a:gs>
                <a:gs pos="45000">
                  <a:srgbClr val="FFFFFF">
                    <a:alpha val="0"/>
                  </a:srgbClr>
                </a:gs>
                <a:gs pos="100000">
                  <a:srgbClr val="0C0A9E">
                    <a:alpha val="50196"/>
                  </a:srgbClr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0" name="Google Shape;540;p13"/>
          <p:cNvGrpSpPr/>
          <p:nvPr/>
        </p:nvGrpSpPr>
        <p:grpSpPr>
          <a:xfrm>
            <a:off x="-113888" y="229201"/>
            <a:ext cx="1891393" cy="134100"/>
            <a:chOff x="-113888" y="229201"/>
            <a:chExt cx="1891393" cy="134100"/>
          </a:xfrm>
        </p:grpSpPr>
        <p:sp>
          <p:nvSpPr>
            <p:cNvPr id="541" name="Google Shape;541;p13"/>
            <p:cNvSpPr/>
            <p:nvPr/>
          </p:nvSpPr>
          <p:spPr>
            <a:xfrm>
              <a:off x="1643404" y="229201"/>
              <a:ext cx="134100" cy="13410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42" name="Google Shape;542;p13"/>
            <p:cNvCxnSpPr/>
            <p:nvPr/>
          </p:nvCxnSpPr>
          <p:spPr>
            <a:xfrm rot="10800000">
              <a:off x="783712" y="-601348"/>
              <a:ext cx="0" cy="17952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43" name="Google Shape;543;p13"/>
            <p:cNvSpPr/>
            <p:nvPr/>
          </p:nvSpPr>
          <p:spPr>
            <a:xfrm>
              <a:off x="1673517" y="259343"/>
              <a:ext cx="73800" cy="738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ONE_COLUMN_TEXT_1">
    <p:spTree>
      <p:nvGrpSpPr>
        <p:cNvPr id="1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61" name="Google Shape;761;p19"/>
          <p:cNvSpPr txBox="1">
            <a:spLocks noGrp="1"/>
          </p:cNvSpPr>
          <p:nvPr>
            <p:ph type="subTitle" idx="1"/>
          </p:nvPr>
        </p:nvSpPr>
        <p:spPr>
          <a:xfrm>
            <a:off x="4881006" y="1786675"/>
            <a:ext cx="3543000" cy="183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2" name="Google Shape;762;p19"/>
          <p:cNvSpPr txBox="1">
            <a:spLocks noGrp="1"/>
          </p:cNvSpPr>
          <p:nvPr>
            <p:ph type="subTitle" idx="2"/>
          </p:nvPr>
        </p:nvSpPr>
        <p:spPr>
          <a:xfrm>
            <a:off x="720000" y="1786675"/>
            <a:ext cx="3543000" cy="183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63" name="Google Shape;763;p19"/>
          <p:cNvGrpSpPr/>
          <p:nvPr/>
        </p:nvGrpSpPr>
        <p:grpSpPr>
          <a:xfrm>
            <a:off x="-96329" y="4888563"/>
            <a:ext cx="1590408" cy="88125"/>
            <a:chOff x="124624" y="4953514"/>
            <a:chExt cx="1137387" cy="88142"/>
          </a:xfrm>
        </p:grpSpPr>
        <p:sp>
          <p:nvSpPr>
            <p:cNvPr id="764" name="Google Shape;764;p19"/>
            <p:cNvSpPr/>
            <p:nvPr/>
          </p:nvSpPr>
          <p:spPr>
            <a:xfrm rot="5400000">
              <a:off x="687043" y="4391096"/>
              <a:ext cx="12551" cy="1137387"/>
            </a:xfrm>
            <a:custGeom>
              <a:avLst/>
              <a:gdLst/>
              <a:ahLst/>
              <a:cxnLst/>
              <a:rect l="l" t="t" r="r" b="b"/>
              <a:pathLst>
                <a:path w="306" h="27731" extrusionOk="0">
                  <a:moveTo>
                    <a:pt x="1" y="1"/>
                  </a:moveTo>
                  <a:lnTo>
                    <a:pt x="1" y="27730"/>
                  </a:lnTo>
                  <a:lnTo>
                    <a:pt x="305" y="27730"/>
                  </a:lnTo>
                  <a:lnTo>
                    <a:pt x="305" y="1"/>
                  </a:ln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  <a:alpha val="46820"/>
                  </a:srgbClr>
                </a:gs>
                <a:gs pos="100000">
                  <a:srgbClr val="FFFFFF">
                    <a:alpha val="0"/>
                    <a:alpha val="468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19"/>
            <p:cNvSpPr/>
            <p:nvPr/>
          </p:nvSpPr>
          <p:spPr>
            <a:xfrm rot="5400000">
              <a:off x="687063" y="4466709"/>
              <a:ext cx="12510" cy="1137387"/>
            </a:xfrm>
            <a:custGeom>
              <a:avLst/>
              <a:gdLst/>
              <a:ahLst/>
              <a:cxnLst/>
              <a:rect l="l" t="t" r="r" b="b"/>
              <a:pathLst>
                <a:path w="305" h="27731" extrusionOk="0">
                  <a:moveTo>
                    <a:pt x="0" y="1"/>
                  </a:moveTo>
                  <a:lnTo>
                    <a:pt x="0" y="27730"/>
                  </a:lnTo>
                  <a:lnTo>
                    <a:pt x="305" y="27730"/>
                  </a:lnTo>
                  <a:lnTo>
                    <a:pt x="305" y="1"/>
                  </a:ln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  <a:alpha val="46820"/>
                  </a:srgbClr>
                </a:gs>
                <a:gs pos="100000">
                  <a:srgbClr val="FFFFFF">
                    <a:alpha val="0"/>
                    <a:alpha val="4682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" name="Google Shape;766;p19"/>
          <p:cNvGrpSpPr/>
          <p:nvPr/>
        </p:nvGrpSpPr>
        <p:grpSpPr>
          <a:xfrm>
            <a:off x="6883700" y="1385725"/>
            <a:ext cx="4028179" cy="5283555"/>
            <a:chOff x="6883700" y="1385725"/>
            <a:chExt cx="4028179" cy="5283555"/>
          </a:xfrm>
        </p:grpSpPr>
        <p:sp>
          <p:nvSpPr>
            <p:cNvPr id="767" name="Google Shape;767;p19"/>
            <p:cNvSpPr/>
            <p:nvPr/>
          </p:nvSpPr>
          <p:spPr>
            <a:xfrm>
              <a:off x="6883700" y="1407586"/>
              <a:ext cx="4006263" cy="4749291"/>
            </a:xfrm>
            <a:custGeom>
              <a:avLst/>
              <a:gdLst/>
              <a:ahLst/>
              <a:cxnLst/>
              <a:rect l="l" t="t" r="r" b="b"/>
              <a:pathLst>
                <a:path w="97678" h="115794" extrusionOk="0">
                  <a:moveTo>
                    <a:pt x="97449" y="0"/>
                  </a:moveTo>
                  <a:lnTo>
                    <a:pt x="76805" y="20645"/>
                  </a:lnTo>
                  <a:lnTo>
                    <a:pt x="76744" y="20691"/>
                  </a:lnTo>
                  <a:lnTo>
                    <a:pt x="76744" y="35927"/>
                  </a:lnTo>
                  <a:lnTo>
                    <a:pt x="63107" y="49563"/>
                  </a:lnTo>
                  <a:lnTo>
                    <a:pt x="63077" y="49608"/>
                  </a:lnTo>
                  <a:lnTo>
                    <a:pt x="63077" y="56571"/>
                  </a:lnTo>
                  <a:lnTo>
                    <a:pt x="61005" y="58659"/>
                  </a:lnTo>
                  <a:lnTo>
                    <a:pt x="61005" y="62407"/>
                  </a:lnTo>
                  <a:lnTo>
                    <a:pt x="52473" y="70939"/>
                  </a:lnTo>
                  <a:lnTo>
                    <a:pt x="52412" y="70969"/>
                  </a:lnTo>
                  <a:lnTo>
                    <a:pt x="52412" y="78541"/>
                  </a:lnTo>
                  <a:lnTo>
                    <a:pt x="46912" y="84057"/>
                  </a:lnTo>
                  <a:lnTo>
                    <a:pt x="46912" y="89633"/>
                  </a:lnTo>
                  <a:lnTo>
                    <a:pt x="33123" y="103406"/>
                  </a:lnTo>
                  <a:lnTo>
                    <a:pt x="12174" y="103406"/>
                  </a:lnTo>
                  <a:lnTo>
                    <a:pt x="0" y="115565"/>
                  </a:lnTo>
                  <a:lnTo>
                    <a:pt x="229" y="115793"/>
                  </a:lnTo>
                  <a:lnTo>
                    <a:pt x="12280" y="103711"/>
                  </a:lnTo>
                  <a:lnTo>
                    <a:pt x="33245" y="103711"/>
                  </a:lnTo>
                  <a:lnTo>
                    <a:pt x="47155" y="89801"/>
                  </a:lnTo>
                  <a:lnTo>
                    <a:pt x="47216" y="89770"/>
                  </a:lnTo>
                  <a:lnTo>
                    <a:pt x="47216" y="84179"/>
                  </a:lnTo>
                  <a:lnTo>
                    <a:pt x="52732" y="78663"/>
                  </a:lnTo>
                  <a:lnTo>
                    <a:pt x="52732" y="71106"/>
                  </a:lnTo>
                  <a:lnTo>
                    <a:pt x="61264" y="62574"/>
                  </a:lnTo>
                  <a:lnTo>
                    <a:pt x="61310" y="62513"/>
                  </a:lnTo>
                  <a:lnTo>
                    <a:pt x="61310" y="58780"/>
                  </a:lnTo>
                  <a:lnTo>
                    <a:pt x="63382" y="56708"/>
                  </a:lnTo>
                  <a:lnTo>
                    <a:pt x="63382" y="49730"/>
                  </a:lnTo>
                  <a:lnTo>
                    <a:pt x="77018" y="36109"/>
                  </a:lnTo>
                  <a:lnTo>
                    <a:pt x="77048" y="36064"/>
                  </a:lnTo>
                  <a:lnTo>
                    <a:pt x="77048" y="20828"/>
                  </a:lnTo>
                  <a:lnTo>
                    <a:pt x="97678" y="198"/>
                  </a:lnTo>
                  <a:lnTo>
                    <a:pt x="97449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19"/>
            <p:cNvSpPr/>
            <p:nvPr/>
          </p:nvSpPr>
          <p:spPr>
            <a:xfrm>
              <a:off x="7842318" y="1385725"/>
              <a:ext cx="2925190" cy="3057668"/>
            </a:xfrm>
            <a:custGeom>
              <a:avLst/>
              <a:gdLst/>
              <a:ahLst/>
              <a:cxnLst/>
              <a:rect l="l" t="t" r="r" b="b"/>
              <a:pathLst>
                <a:path w="71320" h="74550" extrusionOk="0">
                  <a:moveTo>
                    <a:pt x="71091" y="0"/>
                  </a:moveTo>
                  <a:lnTo>
                    <a:pt x="59679" y="11397"/>
                  </a:lnTo>
                  <a:lnTo>
                    <a:pt x="54895" y="11397"/>
                  </a:lnTo>
                  <a:lnTo>
                    <a:pt x="41015" y="25307"/>
                  </a:lnTo>
                  <a:lnTo>
                    <a:pt x="40954" y="25337"/>
                  </a:lnTo>
                  <a:lnTo>
                    <a:pt x="40954" y="42325"/>
                  </a:lnTo>
                  <a:lnTo>
                    <a:pt x="31767" y="51528"/>
                  </a:lnTo>
                  <a:lnTo>
                    <a:pt x="31721" y="51574"/>
                  </a:lnTo>
                  <a:lnTo>
                    <a:pt x="31721" y="59237"/>
                  </a:lnTo>
                  <a:lnTo>
                    <a:pt x="22824" y="68135"/>
                  </a:lnTo>
                  <a:lnTo>
                    <a:pt x="6186" y="68135"/>
                  </a:lnTo>
                  <a:lnTo>
                    <a:pt x="0" y="74321"/>
                  </a:lnTo>
                  <a:lnTo>
                    <a:pt x="229" y="74549"/>
                  </a:lnTo>
                  <a:lnTo>
                    <a:pt x="6323" y="68455"/>
                  </a:lnTo>
                  <a:lnTo>
                    <a:pt x="22945" y="68455"/>
                  </a:lnTo>
                  <a:lnTo>
                    <a:pt x="31980" y="59420"/>
                  </a:lnTo>
                  <a:lnTo>
                    <a:pt x="32026" y="59374"/>
                  </a:lnTo>
                  <a:lnTo>
                    <a:pt x="32026" y="51695"/>
                  </a:lnTo>
                  <a:lnTo>
                    <a:pt x="41229" y="42508"/>
                  </a:lnTo>
                  <a:lnTo>
                    <a:pt x="41259" y="42463"/>
                  </a:lnTo>
                  <a:lnTo>
                    <a:pt x="41259" y="25475"/>
                  </a:lnTo>
                  <a:lnTo>
                    <a:pt x="55032" y="11732"/>
                  </a:lnTo>
                  <a:lnTo>
                    <a:pt x="59786" y="11732"/>
                  </a:lnTo>
                  <a:lnTo>
                    <a:pt x="71320" y="213"/>
                  </a:lnTo>
                  <a:lnTo>
                    <a:pt x="71091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19"/>
            <p:cNvSpPr/>
            <p:nvPr/>
          </p:nvSpPr>
          <p:spPr>
            <a:xfrm>
              <a:off x="7734200" y="2571774"/>
              <a:ext cx="1421047" cy="2833357"/>
            </a:xfrm>
            <a:custGeom>
              <a:avLst/>
              <a:gdLst/>
              <a:ahLst/>
              <a:cxnLst/>
              <a:rect l="l" t="t" r="r" b="b"/>
              <a:pathLst>
                <a:path w="34647" h="69081" extrusionOk="0">
                  <a:moveTo>
                    <a:pt x="34434" y="1"/>
                  </a:moveTo>
                  <a:lnTo>
                    <a:pt x="25429" y="8990"/>
                  </a:lnTo>
                  <a:lnTo>
                    <a:pt x="25383" y="9051"/>
                  </a:lnTo>
                  <a:lnTo>
                    <a:pt x="25383" y="32651"/>
                  </a:lnTo>
                  <a:lnTo>
                    <a:pt x="15130" y="42920"/>
                  </a:lnTo>
                  <a:lnTo>
                    <a:pt x="15084" y="42951"/>
                  </a:lnTo>
                  <a:lnTo>
                    <a:pt x="15084" y="60472"/>
                  </a:lnTo>
                  <a:lnTo>
                    <a:pt x="9614" y="65957"/>
                  </a:lnTo>
                  <a:lnTo>
                    <a:pt x="0" y="65957"/>
                  </a:lnTo>
                  <a:lnTo>
                    <a:pt x="0" y="69080"/>
                  </a:lnTo>
                  <a:lnTo>
                    <a:pt x="320" y="69080"/>
                  </a:lnTo>
                  <a:lnTo>
                    <a:pt x="320" y="66262"/>
                  </a:lnTo>
                  <a:lnTo>
                    <a:pt x="9751" y="66262"/>
                  </a:lnTo>
                  <a:lnTo>
                    <a:pt x="15389" y="60609"/>
                  </a:lnTo>
                  <a:lnTo>
                    <a:pt x="15389" y="43088"/>
                  </a:lnTo>
                  <a:lnTo>
                    <a:pt x="25658" y="32819"/>
                  </a:lnTo>
                  <a:lnTo>
                    <a:pt x="25688" y="32788"/>
                  </a:lnTo>
                  <a:lnTo>
                    <a:pt x="25688" y="9188"/>
                  </a:lnTo>
                  <a:lnTo>
                    <a:pt x="34647" y="214"/>
                  </a:lnTo>
                  <a:lnTo>
                    <a:pt x="34434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19"/>
            <p:cNvSpPr/>
            <p:nvPr/>
          </p:nvSpPr>
          <p:spPr>
            <a:xfrm>
              <a:off x="7758564" y="1550075"/>
              <a:ext cx="3153315" cy="5119205"/>
            </a:xfrm>
            <a:custGeom>
              <a:avLst/>
              <a:gdLst/>
              <a:ahLst/>
              <a:cxnLst/>
              <a:rect l="l" t="t" r="r" b="b"/>
              <a:pathLst>
                <a:path w="76882" h="124813" extrusionOk="0">
                  <a:moveTo>
                    <a:pt x="76668" y="0"/>
                  </a:moveTo>
                  <a:lnTo>
                    <a:pt x="63260" y="13408"/>
                  </a:lnTo>
                  <a:cubicBezTo>
                    <a:pt x="62879" y="13789"/>
                    <a:pt x="62879" y="14398"/>
                    <a:pt x="63260" y="14779"/>
                  </a:cubicBezTo>
                  <a:lnTo>
                    <a:pt x="69857" y="21376"/>
                  </a:lnTo>
                  <a:cubicBezTo>
                    <a:pt x="70116" y="21620"/>
                    <a:pt x="70116" y="22046"/>
                    <a:pt x="69857" y="22305"/>
                  </a:cubicBezTo>
                  <a:lnTo>
                    <a:pt x="46546" y="45616"/>
                  </a:lnTo>
                  <a:cubicBezTo>
                    <a:pt x="46417" y="45738"/>
                    <a:pt x="46245" y="45799"/>
                    <a:pt x="46074" y="45799"/>
                  </a:cubicBezTo>
                  <a:cubicBezTo>
                    <a:pt x="45903" y="45799"/>
                    <a:pt x="45731" y="45738"/>
                    <a:pt x="45602" y="45616"/>
                  </a:cubicBezTo>
                  <a:lnTo>
                    <a:pt x="39020" y="39019"/>
                  </a:lnTo>
                  <a:cubicBezTo>
                    <a:pt x="38822" y="38836"/>
                    <a:pt x="38593" y="38745"/>
                    <a:pt x="38334" y="38745"/>
                  </a:cubicBezTo>
                  <a:cubicBezTo>
                    <a:pt x="38060" y="38745"/>
                    <a:pt x="37831" y="38836"/>
                    <a:pt x="37649" y="39019"/>
                  </a:cubicBezTo>
                  <a:lnTo>
                    <a:pt x="23357" y="53311"/>
                  </a:lnTo>
                  <a:cubicBezTo>
                    <a:pt x="22976" y="53691"/>
                    <a:pt x="22976" y="54301"/>
                    <a:pt x="23357" y="54682"/>
                  </a:cubicBezTo>
                  <a:lnTo>
                    <a:pt x="40833" y="72142"/>
                  </a:lnTo>
                  <a:cubicBezTo>
                    <a:pt x="40939" y="72279"/>
                    <a:pt x="41016" y="72432"/>
                    <a:pt x="41016" y="72614"/>
                  </a:cubicBezTo>
                  <a:cubicBezTo>
                    <a:pt x="41016" y="72812"/>
                    <a:pt x="40955" y="72965"/>
                    <a:pt x="40833" y="73102"/>
                  </a:cubicBezTo>
                  <a:lnTo>
                    <a:pt x="27090" y="86830"/>
                  </a:lnTo>
                  <a:cubicBezTo>
                    <a:pt x="26907" y="87028"/>
                    <a:pt x="26816" y="87256"/>
                    <a:pt x="26816" y="87515"/>
                  </a:cubicBezTo>
                  <a:lnTo>
                    <a:pt x="26816" y="96276"/>
                  </a:lnTo>
                  <a:cubicBezTo>
                    <a:pt x="26816" y="96459"/>
                    <a:pt x="26755" y="96611"/>
                    <a:pt x="26618" y="96748"/>
                  </a:cubicBezTo>
                  <a:lnTo>
                    <a:pt x="13225" y="110140"/>
                  </a:lnTo>
                  <a:cubicBezTo>
                    <a:pt x="13103" y="110270"/>
                    <a:pt x="12940" y="110335"/>
                    <a:pt x="12772" y="110335"/>
                  </a:cubicBezTo>
                  <a:cubicBezTo>
                    <a:pt x="12604" y="110335"/>
                    <a:pt x="12433" y="110270"/>
                    <a:pt x="12296" y="110140"/>
                  </a:cubicBezTo>
                  <a:lnTo>
                    <a:pt x="7618" y="105448"/>
                  </a:lnTo>
                  <a:cubicBezTo>
                    <a:pt x="7428" y="105257"/>
                    <a:pt x="7180" y="105162"/>
                    <a:pt x="6933" y="105162"/>
                  </a:cubicBezTo>
                  <a:cubicBezTo>
                    <a:pt x="6685" y="105162"/>
                    <a:pt x="6438" y="105257"/>
                    <a:pt x="6247" y="105448"/>
                  </a:cubicBezTo>
                  <a:lnTo>
                    <a:pt x="381" y="111314"/>
                  </a:lnTo>
                  <a:cubicBezTo>
                    <a:pt x="1" y="111695"/>
                    <a:pt x="1" y="112304"/>
                    <a:pt x="381" y="112685"/>
                  </a:cubicBezTo>
                  <a:lnTo>
                    <a:pt x="5059" y="117378"/>
                  </a:lnTo>
                  <a:cubicBezTo>
                    <a:pt x="5181" y="117515"/>
                    <a:pt x="5257" y="117667"/>
                    <a:pt x="5257" y="117850"/>
                  </a:cubicBezTo>
                  <a:cubicBezTo>
                    <a:pt x="5257" y="118048"/>
                    <a:pt x="5196" y="118200"/>
                    <a:pt x="5059" y="118322"/>
                  </a:cubicBezTo>
                  <a:lnTo>
                    <a:pt x="3231" y="120150"/>
                  </a:lnTo>
                  <a:cubicBezTo>
                    <a:pt x="2850" y="120531"/>
                    <a:pt x="2850" y="121141"/>
                    <a:pt x="3231" y="121522"/>
                  </a:cubicBezTo>
                  <a:lnTo>
                    <a:pt x="5059" y="123365"/>
                  </a:lnTo>
                  <a:cubicBezTo>
                    <a:pt x="5333" y="123609"/>
                    <a:pt x="5333" y="124020"/>
                    <a:pt x="5059" y="124295"/>
                  </a:cubicBezTo>
                  <a:cubicBezTo>
                    <a:pt x="4914" y="124432"/>
                    <a:pt x="4754" y="124489"/>
                    <a:pt x="4602" y="124489"/>
                  </a:cubicBezTo>
                  <a:cubicBezTo>
                    <a:pt x="4449" y="124489"/>
                    <a:pt x="4305" y="124432"/>
                    <a:pt x="4190" y="124340"/>
                  </a:cubicBezTo>
                  <a:cubicBezTo>
                    <a:pt x="3962" y="124173"/>
                    <a:pt x="3825" y="123838"/>
                    <a:pt x="4038" y="123487"/>
                  </a:cubicBezTo>
                  <a:lnTo>
                    <a:pt x="3764" y="123335"/>
                  </a:lnTo>
                  <a:lnTo>
                    <a:pt x="3764" y="123335"/>
                  </a:lnTo>
                  <a:cubicBezTo>
                    <a:pt x="3459" y="123838"/>
                    <a:pt x="3672" y="124356"/>
                    <a:pt x="3992" y="124599"/>
                  </a:cubicBezTo>
                  <a:cubicBezTo>
                    <a:pt x="4175" y="124736"/>
                    <a:pt x="4373" y="124813"/>
                    <a:pt x="4602" y="124813"/>
                  </a:cubicBezTo>
                  <a:cubicBezTo>
                    <a:pt x="4830" y="124813"/>
                    <a:pt x="5059" y="124736"/>
                    <a:pt x="5272" y="124477"/>
                  </a:cubicBezTo>
                  <a:cubicBezTo>
                    <a:pt x="5455" y="124295"/>
                    <a:pt x="5562" y="124066"/>
                    <a:pt x="5562" y="123792"/>
                  </a:cubicBezTo>
                  <a:cubicBezTo>
                    <a:pt x="5562" y="123533"/>
                    <a:pt x="5455" y="123304"/>
                    <a:pt x="5272" y="123106"/>
                  </a:cubicBezTo>
                  <a:lnTo>
                    <a:pt x="3444" y="121278"/>
                  </a:lnTo>
                  <a:cubicBezTo>
                    <a:pt x="3170" y="121034"/>
                    <a:pt x="3170" y="120623"/>
                    <a:pt x="3444" y="120349"/>
                  </a:cubicBezTo>
                  <a:lnTo>
                    <a:pt x="5272" y="118520"/>
                  </a:lnTo>
                  <a:cubicBezTo>
                    <a:pt x="5455" y="118337"/>
                    <a:pt x="5562" y="118094"/>
                    <a:pt x="5562" y="117835"/>
                  </a:cubicBezTo>
                  <a:cubicBezTo>
                    <a:pt x="5562" y="117576"/>
                    <a:pt x="5455" y="117332"/>
                    <a:pt x="5272" y="117149"/>
                  </a:cubicBezTo>
                  <a:lnTo>
                    <a:pt x="579" y="112456"/>
                  </a:lnTo>
                  <a:cubicBezTo>
                    <a:pt x="320" y="112213"/>
                    <a:pt x="320" y="111801"/>
                    <a:pt x="579" y="111527"/>
                  </a:cubicBezTo>
                  <a:lnTo>
                    <a:pt x="6445" y="105661"/>
                  </a:lnTo>
                  <a:cubicBezTo>
                    <a:pt x="6575" y="105532"/>
                    <a:pt x="6742" y="105467"/>
                    <a:pt x="6912" y="105467"/>
                  </a:cubicBezTo>
                  <a:cubicBezTo>
                    <a:pt x="7081" y="105467"/>
                    <a:pt x="7253" y="105532"/>
                    <a:pt x="7390" y="105661"/>
                  </a:cubicBezTo>
                  <a:lnTo>
                    <a:pt x="12067" y="110354"/>
                  </a:lnTo>
                  <a:cubicBezTo>
                    <a:pt x="12265" y="110537"/>
                    <a:pt x="12494" y="110643"/>
                    <a:pt x="12753" y="110643"/>
                  </a:cubicBezTo>
                  <a:cubicBezTo>
                    <a:pt x="13027" y="110643"/>
                    <a:pt x="13256" y="110537"/>
                    <a:pt x="13439" y="110354"/>
                  </a:cubicBezTo>
                  <a:lnTo>
                    <a:pt x="26831" y="96961"/>
                  </a:lnTo>
                  <a:cubicBezTo>
                    <a:pt x="27014" y="96779"/>
                    <a:pt x="27120" y="96550"/>
                    <a:pt x="27120" y="96276"/>
                  </a:cubicBezTo>
                  <a:lnTo>
                    <a:pt x="27120" y="87469"/>
                  </a:lnTo>
                  <a:cubicBezTo>
                    <a:pt x="27120" y="87287"/>
                    <a:pt x="27166" y="87134"/>
                    <a:pt x="27303" y="86997"/>
                  </a:cubicBezTo>
                  <a:lnTo>
                    <a:pt x="41031" y="73270"/>
                  </a:lnTo>
                  <a:cubicBezTo>
                    <a:pt x="41412" y="72889"/>
                    <a:pt x="41412" y="72279"/>
                    <a:pt x="41031" y="71898"/>
                  </a:cubicBezTo>
                  <a:lnTo>
                    <a:pt x="23571" y="54438"/>
                  </a:lnTo>
                  <a:cubicBezTo>
                    <a:pt x="23312" y="54194"/>
                    <a:pt x="23312" y="53768"/>
                    <a:pt x="23571" y="53509"/>
                  </a:cubicBezTo>
                  <a:lnTo>
                    <a:pt x="37862" y="39217"/>
                  </a:lnTo>
                  <a:cubicBezTo>
                    <a:pt x="37984" y="39095"/>
                    <a:pt x="38155" y="39035"/>
                    <a:pt x="38327" y="39035"/>
                  </a:cubicBezTo>
                  <a:cubicBezTo>
                    <a:pt x="38498" y="39035"/>
                    <a:pt x="38669" y="39095"/>
                    <a:pt x="38791" y="39217"/>
                  </a:cubicBezTo>
                  <a:lnTo>
                    <a:pt x="45373" y="45830"/>
                  </a:lnTo>
                  <a:cubicBezTo>
                    <a:pt x="45571" y="46013"/>
                    <a:pt x="45800" y="46119"/>
                    <a:pt x="46059" y="46119"/>
                  </a:cubicBezTo>
                  <a:cubicBezTo>
                    <a:pt x="46333" y="46119"/>
                    <a:pt x="46562" y="46013"/>
                    <a:pt x="46744" y="45830"/>
                  </a:cubicBezTo>
                  <a:lnTo>
                    <a:pt x="70055" y="22519"/>
                  </a:lnTo>
                  <a:cubicBezTo>
                    <a:pt x="70436" y="22138"/>
                    <a:pt x="70436" y="21528"/>
                    <a:pt x="70055" y="21148"/>
                  </a:cubicBezTo>
                  <a:lnTo>
                    <a:pt x="63473" y="14550"/>
                  </a:lnTo>
                  <a:cubicBezTo>
                    <a:pt x="63199" y="14307"/>
                    <a:pt x="63199" y="13895"/>
                    <a:pt x="63473" y="13621"/>
                  </a:cubicBezTo>
                  <a:lnTo>
                    <a:pt x="76881" y="213"/>
                  </a:lnTo>
                  <a:lnTo>
                    <a:pt x="7666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78000">
                  <a:schemeClr val="lt1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" name="Google Shape;771;p19"/>
          <p:cNvGrpSpPr/>
          <p:nvPr/>
        </p:nvGrpSpPr>
        <p:grpSpPr>
          <a:xfrm>
            <a:off x="4598006" y="-1699037"/>
            <a:ext cx="5579794" cy="3203424"/>
            <a:chOff x="4521806" y="-1546637"/>
            <a:chExt cx="5579794" cy="3203424"/>
          </a:xfrm>
        </p:grpSpPr>
        <p:grpSp>
          <p:nvGrpSpPr>
            <p:cNvPr id="772" name="Google Shape;772;p19"/>
            <p:cNvGrpSpPr/>
            <p:nvPr/>
          </p:nvGrpSpPr>
          <p:grpSpPr>
            <a:xfrm>
              <a:off x="4619858" y="-154439"/>
              <a:ext cx="916824" cy="700199"/>
              <a:chOff x="4619858" y="-154439"/>
              <a:chExt cx="916824" cy="700199"/>
            </a:xfrm>
          </p:grpSpPr>
          <p:sp>
            <p:nvSpPr>
              <p:cNvPr id="773" name="Google Shape;773;p19"/>
              <p:cNvSpPr/>
              <p:nvPr/>
            </p:nvSpPr>
            <p:spPr>
              <a:xfrm>
                <a:off x="4823308" y="126723"/>
                <a:ext cx="483874" cy="419037"/>
              </a:xfrm>
              <a:custGeom>
                <a:avLst/>
                <a:gdLst/>
                <a:ahLst/>
                <a:cxnLst/>
                <a:rect l="l" t="t" r="r" b="b"/>
                <a:pathLst>
                  <a:path w="51285" h="44413" extrusionOk="0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19"/>
              <p:cNvSpPr/>
              <p:nvPr/>
            </p:nvSpPr>
            <p:spPr>
              <a:xfrm>
                <a:off x="4619858" y="-114577"/>
                <a:ext cx="483874" cy="419037"/>
              </a:xfrm>
              <a:custGeom>
                <a:avLst/>
                <a:gdLst/>
                <a:ahLst/>
                <a:cxnLst/>
                <a:rect l="l" t="t" r="r" b="b"/>
                <a:pathLst>
                  <a:path w="51285" h="44413" extrusionOk="0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19"/>
              <p:cNvSpPr/>
              <p:nvPr/>
            </p:nvSpPr>
            <p:spPr>
              <a:xfrm>
                <a:off x="5052808" y="-154439"/>
                <a:ext cx="483874" cy="419037"/>
              </a:xfrm>
              <a:custGeom>
                <a:avLst/>
                <a:gdLst/>
                <a:ahLst/>
                <a:cxnLst/>
                <a:rect l="l" t="t" r="r" b="b"/>
                <a:pathLst>
                  <a:path w="51285" h="44413" extrusionOk="0">
                    <a:moveTo>
                      <a:pt x="12814" y="0"/>
                    </a:moveTo>
                    <a:lnTo>
                      <a:pt x="0" y="22199"/>
                    </a:lnTo>
                    <a:lnTo>
                      <a:pt x="12814" y="44413"/>
                    </a:lnTo>
                    <a:lnTo>
                      <a:pt x="38471" y="44413"/>
                    </a:lnTo>
                    <a:lnTo>
                      <a:pt x="51285" y="22199"/>
                    </a:lnTo>
                    <a:lnTo>
                      <a:pt x="3847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776" name="Google Shape;776;p19"/>
            <p:cNvPicPr preferRelativeResize="0"/>
            <p:nvPr/>
          </p:nvPicPr>
          <p:blipFill rotWithShape="1">
            <a:blip r:embed="rId2">
              <a:alphaModFix/>
            </a:blip>
            <a:srcRect l="16960" t="24718" r="7121" b="26177"/>
            <a:stretch/>
          </p:blipFill>
          <p:spPr>
            <a:xfrm>
              <a:off x="5904350" y="-1546637"/>
              <a:ext cx="4197251" cy="320342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77" name="Google Shape;777;p19"/>
            <p:cNvSpPr/>
            <p:nvPr/>
          </p:nvSpPr>
          <p:spPr>
            <a:xfrm rot="-5400000">
              <a:off x="5282845" y="-1058949"/>
              <a:ext cx="981776" cy="2307791"/>
            </a:xfrm>
            <a:custGeom>
              <a:avLst/>
              <a:gdLst/>
              <a:ahLst/>
              <a:cxnLst/>
              <a:rect l="l" t="t" r="r" b="b"/>
              <a:pathLst>
                <a:path w="23937" h="56267" extrusionOk="0">
                  <a:moveTo>
                    <a:pt x="12997" y="1"/>
                  </a:moveTo>
                  <a:lnTo>
                    <a:pt x="12784" y="214"/>
                  </a:lnTo>
                  <a:lnTo>
                    <a:pt x="23098" y="10513"/>
                  </a:lnTo>
                  <a:cubicBezTo>
                    <a:pt x="23434" y="10864"/>
                    <a:pt x="23632" y="11321"/>
                    <a:pt x="23632" y="11808"/>
                  </a:cubicBezTo>
                  <a:cubicBezTo>
                    <a:pt x="23632" y="12311"/>
                    <a:pt x="23434" y="12768"/>
                    <a:pt x="23098" y="13104"/>
                  </a:cubicBezTo>
                  <a:lnTo>
                    <a:pt x="21925" y="14261"/>
                  </a:lnTo>
                  <a:cubicBezTo>
                    <a:pt x="21575" y="14627"/>
                    <a:pt x="21110" y="14810"/>
                    <a:pt x="20642" y="14810"/>
                  </a:cubicBezTo>
                  <a:cubicBezTo>
                    <a:pt x="20173" y="14810"/>
                    <a:pt x="19701" y="14627"/>
                    <a:pt x="19335" y="14261"/>
                  </a:cubicBezTo>
                  <a:lnTo>
                    <a:pt x="16958" y="11885"/>
                  </a:lnTo>
                  <a:cubicBezTo>
                    <a:pt x="16547" y="11489"/>
                    <a:pt x="16029" y="11260"/>
                    <a:pt x="15435" y="11260"/>
                  </a:cubicBezTo>
                  <a:cubicBezTo>
                    <a:pt x="14841" y="11260"/>
                    <a:pt x="14307" y="11489"/>
                    <a:pt x="13911" y="11885"/>
                  </a:cubicBezTo>
                  <a:lnTo>
                    <a:pt x="12525" y="13271"/>
                  </a:lnTo>
                  <a:cubicBezTo>
                    <a:pt x="12129" y="13698"/>
                    <a:pt x="11900" y="14231"/>
                    <a:pt x="11900" y="14795"/>
                  </a:cubicBezTo>
                  <a:cubicBezTo>
                    <a:pt x="11900" y="15374"/>
                    <a:pt x="12129" y="15922"/>
                    <a:pt x="12525" y="16318"/>
                  </a:cubicBezTo>
                  <a:cubicBezTo>
                    <a:pt x="12860" y="16669"/>
                    <a:pt x="13058" y="17126"/>
                    <a:pt x="13058" y="17629"/>
                  </a:cubicBezTo>
                  <a:cubicBezTo>
                    <a:pt x="13058" y="18116"/>
                    <a:pt x="12860" y="18573"/>
                    <a:pt x="12525" y="18924"/>
                  </a:cubicBezTo>
                  <a:lnTo>
                    <a:pt x="11489" y="19944"/>
                  </a:lnTo>
                  <a:cubicBezTo>
                    <a:pt x="11154" y="20295"/>
                    <a:pt x="10696" y="20478"/>
                    <a:pt x="10209" y="20478"/>
                  </a:cubicBezTo>
                  <a:lnTo>
                    <a:pt x="9569" y="20478"/>
                  </a:lnTo>
                  <a:cubicBezTo>
                    <a:pt x="8990" y="20478"/>
                    <a:pt x="8457" y="20706"/>
                    <a:pt x="8045" y="21102"/>
                  </a:cubicBezTo>
                  <a:lnTo>
                    <a:pt x="3353" y="25810"/>
                  </a:lnTo>
                  <a:cubicBezTo>
                    <a:pt x="2515" y="26648"/>
                    <a:pt x="2515" y="28004"/>
                    <a:pt x="3353" y="28842"/>
                  </a:cubicBezTo>
                  <a:lnTo>
                    <a:pt x="10529" y="36018"/>
                  </a:lnTo>
                  <a:cubicBezTo>
                    <a:pt x="10864" y="36369"/>
                    <a:pt x="11062" y="36826"/>
                    <a:pt x="11062" y="37313"/>
                  </a:cubicBezTo>
                  <a:cubicBezTo>
                    <a:pt x="11062" y="37801"/>
                    <a:pt x="10864" y="38273"/>
                    <a:pt x="10529" y="38608"/>
                  </a:cubicBezTo>
                  <a:lnTo>
                    <a:pt x="8198" y="40940"/>
                  </a:lnTo>
                  <a:cubicBezTo>
                    <a:pt x="7802" y="41351"/>
                    <a:pt x="7573" y="41884"/>
                    <a:pt x="7573" y="42463"/>
                  </a:cubicBezTo>
                  <a:lnTo>
                    <a:pt x="7573" y="47720"/>
                  </a:lnTo>
                  <a:cubicBezTo>
                    <a:pt x="7573" y="48207"/>
                    <a:pt x="7390" y="48664"/>
                    <a:pt x="7040" y="49015"/>
                  </a:cubicBezTo>
                  <a:lnTo>
                    <a:pt x="1" y="56054"/>
                  </a:lnTo>
                  <a:lnTo>
                    <a:pt x="199" y="56267"/>
                  </a:lnTo>
                  <a:lnTo>
                    <a:pt x="7268" y="49274"/>
                  </a:lnTo>
                  <a:cubicBezTo>
                    <a:pt x="7664" y="48862"/>
                    <a:pt x="7893" y="48329"/>
                    <a:pt x="7893" y="47750"/>
                  </a:cubicBezTo>
                  <a:lnTo>
                    <a:pt x="7893" y="42494"/>
                  </a:lnTo>
                  <a:cubicBezTo>
                    <a:pt x="7893" y="42006"/>
                    <a:pt x="8091" y="41549"/>
                    <a:pt x="8426" y="41199"/>
                  </a:cubicBezTo>
                  <a:lnTo>
                    <a:pt x="10757" y="38883"/>
                  </a:lnTo>
                  <a:cubicBezTo>
                    <a:pt x="11154" y="38456"/>
                    <a:pt x="11382" y="37923"/>
                    <a:pt x="11382" y="37359"/>
                  </a:cubicBezTo>
                  <a:cubicBezTo>
                    <a:pt x="11382" y="36765"/>
                    <a:pt x="11154" y="36232"/>
                    <a:pt x="10757" y="35835"/>
                  </a:cubicBezTo>
                  <a:lnTo>
                    <a:pt x="3581" y="28644"/>
                  </a:lnTo>
                  <a:cubicBezTo>
                    <a:pt x="2850" y="27943"/>
                    <a:pt x="2850" y="26785"/>
                    <a:pt x="3581" y="26054"/>
                  </a:cubicBezTo>
                  <a:lnTo>
                    <a:pt x="8274" y="21346"/>
                  </a:lnTo>
                  <a:cubicBezTo>
                    <a:pt x="8624" y="21011"/>
                    <a:pt x="9081" y="20813"/>
                    <a:pt x="9569" y="20813"/>
                  </a:cubicBezTo>
                  <a:lnTo>
                    <a:pt x="10209" y="20813"/>
                  </a:lnTo>
                  <a:cubicBezTo>
                    <a:pt x="10788" y="20813"/>
                    <a:pt x="11321" y="20584"/>
                    <a:pt x="11732" y="20188"/>
                  </a:cubicBezTo>
                  <a:lnTo>
                    <a:pt x="12753" y="19167"/>
                  </a:lnTo>
                  <a:cubicBezTo>
                    <a:pt x="13149" y="18741"/>
                    <a:pt x="13378" y="18208"/>
                    <a:pt x="13378" y="17644"/>
                  </a:cubicBezTo>
                  <a:cubicBezTo>
                    <a:pt x="13378" y="17050"/>
                    <a:pt x="13149" y="16516"/>
                    <a:pt x="12753" y="16120"/>
                  </a:cubicBezTo>
                  <a:cubicBezTo>
                    <a:pt x="12418" y="15770"/>
                    <a:pt x="12220" y="15313"/>
                    <a:pt x="12220" y="14825"/>
                  </a:cubicBezTo>
                  <a:cubicBezTo>
                    <a:pt x="12220" y="14322"/>
                    <a:pt x="12418" y="13865"/>
                    <a:pt x="12753" y="13530"/>
                  </a:cubicBezTo>
                  <a:lnTo>
                    <a:pt x="14140" y="12128"/>
                  </a:lnTo>
                  <a:cubicBezTo>
                    <a:pt x="14490" y="11793"/>
                    <a:pt x="14947" y="11595"/>
                    <a:pt x="15435" y="11595"/>
                  </a:cubicBezTo>
                  <a:cubicBezTo>
                    <a:pt x="15938" y="11595"/>
                    <a:pt x="16395" y="11793"/>
                    <a:pt x="16730" y="12128"/>
                  </a:cubicBezTo>
                  <a:lnTo>
                    <a:pt x="19107" y="14520"/>
                  </a:lnTo>
                  <a:cubicBezTo>
                    <a:pt x="19526" y="14939"/>
                    <a:pt x="20074" y="15149"/>
                    <a:pt x="20623" y="15149"/>
                  </a:cubicBezTo>
                  <a:cubicBezTo>
                    <a:pt x="21171" y="15149"/>
                    <a:pt x="21720" y="14939"/>
                    <a:pt x="22139" y="14520"/>
                  </a:cubicBezTo>
                  <a:lnTo>
                    <a:pt x="23297" y="13347"/>
                  </a:lnTo>
                  <a:cubicBezTo>
                    <a:pt x="23708" y="12936"/>
                    <a:pt x="23936" y="12403"/>
                    <a:pt x="23936" y="11824"/>
                  </a:cubicBezTo>
                  <a:cubicBezTo>
                    <a:pt x="23936" y="11260"/>
                    <a:pt x="23708" y="10711"/>
                    <a:pt x="23297" y="10300"/>
                  </a:cubicBezTo>
                  <a:lnTo>
                    <a:pt x="12997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40000">
                  <a:srgbClr val="FF9900">
                    <a:alpha val="40784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19"/>
            <p:cNvSpPr/>
            <p:nvPr/>
          </p:nvSpPr>
          <p:spPr>
            <a:xfrm rot="-5400000">
              <a:off x="5282230" y="-899603"/>
              <a:ext cx="981776" cy="2307791"/>
            </a:xfrm>
            <a:custGeom>
              <a:avLst/>
              <a:gdLst/>
              <a:ahLst/>
              <a:cxnLst/>
              <a:rect l="l" t="t" r="r" b="b"/>
              <a:pathLst>
                <a:path w="23937" h="56267" extrusionOk="0">
                  <a:moveTo>
                    <a:pt x="12997" y="0"/>
                  </a:moveTo>
                  <a:lnTo>
                    <a:pt x="12784" y="214"/>
                  </a:lnTo>
                  <a:lnTo>
                    <a:pt x="23098" y="10513"/>
                  </a:lnTo>
                  <a:cubicBezTo>
                    <a:pt x="23434" y="10848"/>
                    <a:pt x="23632" y="11305"/>
                    <a:pt x="23632" y="11808"/>
                  </a:cubicBezTo>
                  <a:cubicBezTo>
                    <a:pt x="23632" y="12296"/>
                    <a:pt x="23434" y="12753"/>
                    <a:pt x="23098" y="13103"/>
                  </a:cubicBezTo>
                  <a:lnTo>
                    <a:pt x="21925" y="14261"/>
                  </a:lnTo>
                  <a:cubicBezTo>
                    <a:pt x="21575" y="14627"/>
                    <a:pt x="21110" y="14810"/>
                    <a:pt x="20642" y="14810"/>
                  </a:cubicBezTo>
                  <a:cubicBezTo>
                    <a:pt x="20173" y="14810"/>
                    <a:pt x="19701" y="14627"/>
                    <a:pt x="19335" y="14261"/>
                  </a:cubicBezTo>
                  <a:lnTo>
                    <a:pt x="16958" y="11884"/>
                  </a:lnTo>
                  <a:cubicBezTo>
                    <a:pt x="16547" y="11488"/>
                    <a:pt x="16029" y="11260"/>
                    <a:pt x="15435" y="11260"/>
                  </a:cubicBezTo>
                  <a:cubicBezTo>
                    <a:pt x="14840" y="11260"/>
                    <a:pt x="14307" y="11488"/>
                    <a:pt x="13911" y="11884"/>
                  </a:cubicBezTo>
                  <a:lnTo>
                    <a:pt x="12525" y="13271"/>
                  </a:lnTo>
                  <a:cubicBezTo>
                    <a:pt x="11687" y="14109"/>
                    <a:pt x="11687" y="15465"/>
                    <a:pt x="12525" y="16303"/>
                  </a:cubicBezTo>
                  <a:cubicBezTo>
                    <a:pt x="12860" y="16638"/>
                    <a:pt x="13058" y="17095"/>
                    <a:pt x="13058" y="17598"/>
                  </a:cubicBezTo>
                  <a:cubicBezTo>
                    <a:pt x="13058" y="18085"/>
                    <a:pt x="12860" y="18543"/>
                    <a:pt x="12525" y="18893"/>
                  </a:cubicBezTo>
                  <a:lnTo>
                    <a:pt x="11489" y="19914"/>
                  </a:lnTo>
                  <a:cubicBezTo>
                    <a:pt x="11153" y="20264"/>
                    <a:pt x="10696" y="20447"/>
                    <a:pt x="10193" y="20447"/>
                  </a:cubicBezTo>
                  <a:lnTo>
                    <a:pt x="9569" y="20447"/>
                  </a:lnTo>
                  <a:cubicBezTo>
                    <a:pt x="8975" y="20447"/>
                    <a:pt x="8441" y="20676"/>
                    <a:pt x="8045" y="21087"/>
                  </a:cubicBezTo>
                  <a:lnTo>
                    <a:pt x="3337" y="25780"/>
                  </a:lnTo>
                  <a:cubicBezTo>
                    <a:pt x="2941" y="26206"/>
                    <a:pt x="2713" y="26739"/>
                    <a:pt x="2713" y="27303"/>
                  </a:cubicBezTo>
                  <a:cubicBezTo>
                    <a:pt x="2713" y="27897"/>
                    <a:pt x="2941" y="28431"/>
                    <a:pt x="3337" y="28827"/>
                  </a:cubicBezTo>
                  <a:lnTo>
                    <a:pt x="10529" y="36018"/>
                  </a:lnTo>
                  <a:cubicBezTo>
                    <a:pt x="11245" y="36719"/>
                    <a:pt x="11245" y="37877"/>
                    <a:pt x="10529" y="38608"/>
                  </a:cubicBezTo>
                  <a:lnTo>
                    <a:pt x="8198" y="40924"/>
                  </a:lnTo>
                  <a:cubicBezTo>
                    <a:pt x="7801" y="41351"/>
                    <a:pt x="7573" y="41884"/>
                    <a:pt x="7573" y="42448"/>
                  </a:cubicBezTo>
                  <a:lnTo>
                    <a:pt x="7573" y="47704"/>
                  </a:lnTo>
                  <a:cubicBezTo>
                    <a:pt x="7573" y="48207"/>
                    <a:pt x="7375" y="48664"/>
                    <a:pt x="7040" y="48999"/>
                  </a:cubicBezTo>
                  <a:lnTo>
                    <a:pt x="1" y="56053"/>
                  </a:lnTo>
                  <a:lnTo>
                    <a:pt x="199" y="56267"/>
                  </a:lnTo>
                  <a:lnTo>
                    <a:pt x="7268" y="49212"/>
                  </a:lnTo>
                  <a:cubicBezTo>
                    <a:pt x="7664" y="48801"/>
                    <a:pt x="7893" y="48268"/>
                    <a:pt x="7893" y="47689"/>
                  </a:cubicBezTo>
                  <a:lnTo>
                    <a:pt x="7893" y="42432"/>
                  </a:lnTo>
                  <a:cubicBezTo>
                    <a:pt x="7893" y="41945"/>
                    <a:pt x="8091" y="41473"/>
                    <a:pt x="8426" y="41137"/>
                  </a:cubicBezTo>
                  <a:lnTo>
                    <a:pt x="10757" y="38806"/>
                  </a:lnTo>
                  <a:cubicBezTo>
                    <a:pt x="11595" y="37984"/>
                    <a:pt x="11595" y="36628"/>
                    <a:pt x="10757" y="35790"/>
                  </a:cubicBezTo>
                  <a:lnTo>
                    <a:pt x="3581" y="28598"/>
                  </a:lnTo>
                  <a:cubicBezTo>
                    <a:pt x="3231" y="28263"/>
                    <a:pt x="3048" y="27806"/>
                    <a:pt x="3048" y="27318"/>
                  </a:cubicBezTo>
                  <a:cubicBezTo>
                    <a:pt x="3048" y="26816"/>
                    <a:pt x="3231" y="26359"/>
                    <a:pt x="3581" y="26023"/>
                  </a:cubicBezTo>
                  <a:lnTo>
                    <a:pt x="8274" y="21346"/>
                  </a:lnTo>
                  <a:cubicBezTo>
                    <a:pt x="8624" y="21011"/>
                    <a:pt x="9081" y="20813"/>
                    <a:pt x="9569" y="20813"/>
                  </a:cubicBezTo>
                  <a:lnTo>
                    <a:pt x="10209" y="20813"/>
                  </a:lnTo>
                  <a:cubicBezTo>
                    <a:pt x="10788" y="20813"/>
                    <a:pt x="11321" y="20584"/>
                    <a:pt x="11732" y="20188"/>
                  </a:cubicBezTo>
                  <a:lnTo>
                    <a:pt x="12753" y="19152"/>
                  </a:lnTo>
                  <a:cubicBezTo>
                    <a:pt x="13149" y="18741"/>
                    <a:pt x="13378" y="18207"/>
                    <a:pt x="13378" y="17628"/>
                  </a:cubicBezTo>
                  <a:cubicBezTo>
                    <a:pt x="13378" y="17049"/>
                    <a:pt x="13149" y="16516"/>
                    <a:pt x="12753" y="16105"/>
                  </a:cubicBezTo>
                  <a:cubicBezTo>
                    <a:pt x="12037" y="15404"/>
                    <a:pt x="12037" y="14246"/>
                    <a:pt x="12753" y="13515"/>
                  </a:cubicBezTo>
                  <a:lnTo>
                    <a:pt x="14140" y="12128"/>
                  </a:lnTo>
                  <a:cubicBezTo>
                    <a:pt x="14490" y="11793"/>
                    <a:pt x="14947" y="11595"/>
                    <a:pt x="15435" y="11595"/>
                  </a:cubicBezTo>
                  <a:cubicBezTo>
                    <a:pt x="15937" y="11595"/>
                    <a:pt x="16395" y="11793"/>
                    <a:pt x="16730" y="12128"/>
                  </a:cubicBezTo>
                  <a:lnTo>
                    <a:pt x="19106" y="14505"/>
                  </a:lnTo>
                  <a:cubicBezTo>
                    <a:pt x="19525" y="14924"/>
                    <a:pt x="20074" y="15133"/>
                    <a:pt x="20622" y="15133"/>
                  </a:cubicBezTo>
                  <a:cubicBezTo>
                    <a:pt x="21171" y="15133"/>
                    <a:pt x="21719" y="14924"/>
                    <a:pt x="22138" y="14505"/>
                  </a:cubicBezTo>
                  <a:lnTo>
                    <a:pt x="23296" y="13347"/>
                  </a:lnTo>
                  <a:cubicBezTo>
                    <a:pt x="23708" y="12936"/>
                    <a:pt x="23936" y="12402"/>
                    <a:pt x="23936" y="11823"/>
                  </a:cubicBezTo>
                  <a:cubicBezTo>
                    <a:pt x="23936" y="11229"/>
                    <a:pt x="23708" y="10696"/>
                    <a:pt x="23296" y="10300"/>
                  </a:cubicBezTo>
                  <a:lnTo>
                    <a:pt x="12997" y="0"/>
                  </a:ln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79" name="Google Shape;779;p19"/>
            <p:cNvGrpSpPr/>
            <p:nvPr/>
          </p:nvGrpSpPr>
          <p:grpSpPr>
            <a:xfrm rot="10800000">
              <a:off x="8323180" y="210225"/>
              <a:ext cx="1493503" cy="88125"/>
              <a:chOff x="124624" y="4953514"/>
              <a:chExt cx="1137387" cy="88142"/>
            </a:xfrm>
          </p:grpSpPr>
          <p:sp>
            <p:nvSpPr>
              <p:cNvPr id="780" name="Google Shape;780;p19"/>
              <p:cNvSpPr/>
              <p:nvPr/>
            </p:nvSpPr>
            <p:spPr>
              <a:xfrm rot="5400000">
                <a:off x="687043" y="4391096"/>
                <a:ext cx="12551" cy="1137387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7731" extrusionOk="0">
                    <a:moveTo>
                      <a:pt x="1" y="1"/>
                    </a:moveTo>
                    <a:lnTo>
                      <a:pt x="1" y="27730"/>
                    </a:lnTo>
                    <a:lnTo>
                      <a:pt x="305" y="27730"/>
                    </a:lnTo>
                    <a:lnTo>
                      <a:pt x="3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19"/>
              <p:cNvSpPr/>
              <p:nvPr/>
            </p:nvSpPr>
            <p:spPr>
              <a:xfrm rot="5400000">
                <a:off x="687063" y="4466709"/>
                <a:ext cx="12510" cy="1137387"/>
              </a:xfrm>
              <a:custGeom>
                <a:avLst/>
                <a:gdLst/>
                <a:ahLst/>
                <a:cxnLst/>
                <a:rect l="l" t="t" r="r" b="b"/>
                <a:pathLst>
                  <a:path w="305" h="27731" extrusionOk="0">
                    <a:moveTo>
                      <a:pt x="0" y="1"/>
                    </a:moveTo>
                    <a:lnTo>
                      <a:pt x="0" y="27730"/>
                    </a:lnTo>
                    <a:lnTo>
                      <a:pt x="305" y="27730"/>
                    </a:lnTo>
                    <a:lnTo>
                      <a:pt x="305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46820"/>
                    </a:srgbClr>
                  </a:gs>
                  <a:gs pos="100000">
                    <a:srgbClr val="FFFFFF">
                      <a:alpha val="0"/>
                      <a:alpha val="4682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82" name="Google Shape;782;p19"/>
            <p:cNvGrpSpPr/>
            <p:nvPr/>
          </p:nvGrpSpPr>
          <p:grpSpPr>
            <a:xfrm>
              <a:off x="4619231" y="-32636"/>
              <a:ext cx="254987" cy="255131"/>
              <a:chOff x="3678700" y="407275"/>
              <a:chExt cx="708100" cy="708500"/>
            </a:xfrm>
          </p:grpSpPr>
          <p:sp>
            <p:nvSpPr>
              <p:cNvPr id="783" name="Google Shape;783;p19"/>
              <p:cNvSpPr/>
              <p:nvPr/>
            </p:nvSpPr>
            <p:spPr>
              <a:xfrm>
                <a:off x="3678700" y="407275"/>
                <a:ext cx="249875" cy="249900"/>
              </a:xfrm>
              <a:custGeom>
                <a:avLst/>
                <a:gdLst/>
                <a:ahLst/>
                <a:cxnLst/>
                <a:rect l="l" t="t" r="r" b="b"/>
                <a:pathLst>
                  <a:path w="9995" h="9996" extrusionOk="0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96"/>
                    </a:lnTo>
                    <a:lnTo>
                      <a:pt x="9995" y="1403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19"/>
              <p:cNvSpPr/>
              <p:nvPr/>
            </p:nvSpPr>
            <p:spPr>
              <a:xfrm>
                <a:off x="3754875" y="483475"/>
                <a:ext cx="249900" cy="249875"/>
              </a:xfrm>
              <a:custGeom>
                <a:avLst/>
                <a:gdLst/>
                <a:ahLst/>
                <a:cxnLst/>
                <a:rect l="l" t="t" r="r" b="b"/>
                <a:pathLst>
                  <a:path w="9996" h="9995" extrusionOk="0">
                    <a:moveTo>
                      <a:pt x="8593" y="0"/>
                    </a:moveTo>
                    <a:lnTo>
                      <a:pt x="0" y="8593"/>
                    </a:lnTo>
                    <a:lnTo>
                      <a:pt x="1402" y="9995"/>
                    </a:lnTo>
                    <a:lnTo>
                      <a:pt x="9995" y="1402"/>
                    </a:lnTo>
                    <a:lnTo>
                      <a:pt x="859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19"/>
              <p:cNvSpPr/>
              <p:nvPr/>
            </p:nvSpPr>
            <p:spPr>
              <a:xfrm>
                <a:off x="3831425" y="560025"/>
                <a:ext cx="249900" cy="249900"/>
              </a:xfrm>
              <a:custGeom>
                <a:avLst/>
                <a:gdLst/>
                <a:ahLst/>
                <a:cxnLst/>
                <a:rect l="l" t="t" r="r" b="b"/>
                <a:pathLst>
                  <a:path w="9996" h="9996" extrusionOk="0">
                    <a:moveTo>
                      <a:pt x="8594" y="0"/>
                    </a:moveTo>
                    <a:lnTo>
                      <a:pt x="1" y="8594"/>
                    </a:lnTo>
                    <a:lnTo>
                      <a:pt x="1403" y="9995"/>
                    </a:lnTo>
                    <a:lnTo>
                      <a:pt x="9996" y="1402"/>
                    </a:lnTo>
                    <a:lnTo>
                      <a:pt x="859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" name="Google Shape;786;p19"/>
              <p:cNvSpPr/>
              <p:nvPr/>
            </p:nvSpPr>
            <p:spPr>
              <a:xfrm>
                <a:off x="3907625" y="636575"/>
                <a:ext cx="249875" cy="249525"/>
              </a:xfrm>
              <a:custGeom>
                <a:avLst/>
                <a:gdLst/>
                <a:ahLst/>
                <a:cxnLst/>
                <a:rect l="l" t="t" r="r" b="b"/>
                <a:pathLst>
                  <a:path w="9995" h="9981" extrusionOk="0">
                    <a:moveTo>
                      <a:pt x="8593" y="1"/>
                    </a:moveTo>
                    <a:lnTo>
                      <a:pt x="0" y="8579"/>
                    </a:lnTo>
                    <a:lnTo>
                      <a:pt x="1402" y="9980"/>
                    </a:lnTo>
                    <a:lnTo>
                      <a:pt x="9995" y="1387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" name="Google Shape;787;p19"/>
              <p:cNvSpPr/>
              <p:nvPr/>
            </p:nvSpPr>
            <p:spPr>
              <a:xfrm>
                <a:off x="3984175" y="713150"/>
                <a:ext cx="249900" cy="249900"/>
              </a:xfrm>
              <a:custGeom>
                <a:avLst/>
                <a:gdLst/>
                <a:ahLst/>
                <a:cxnLst/>
                <a:rect l="l" t="t" r="r" b="b"/>
                <a:pathLst>
                  <a:path w="9996" h="9996" extrusionOk="0">
                    <a:moveTo>
                      <a:pt x="8593" y="0"/>
                    </a:moveTo>
                    <a:lnTo>
                      <a:pt x="0" y="8593"/>
                    </a:lnTo>
                    <a:lnTo>
                      <a:pt x="1402" y="9995"/>
                    </a:lnTo>
                    <a:lnTo>
                      <a:pt x="9995" y="1402"/>
                    </a:lnTo>
                    <a:lnTo>
                      <a:pt x="859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" name="Google Shape;788;p19"/>
              <p:cNvSpPr/>
              <p:nvPr/>
            </p:nvSpPr>
            <p:spPr>
              <a:xfrm>
                <a:off x="4061125" y="789700"/>
                <a:ext cx="249500" cy="249525"/>
              </a:xfrm>
              <a:custGeom>
                <a:avLst/>
                <a:gdLst/>
                <a:ahLst/>
                <a:cxnLst/>
                <a:rect l="l" t="t" r="r" b="b"/>
                <a:pathLst>
                  <a:path w="9980" h="9981" extrusionOk="0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80"/>
                    </a:lnTo>
                    <a:lnTo>
                      <a:pt x="9980" y="1402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" name="Google Shape;789;p19"/>
              <p:cNvSpPr/>
              <p:nvPr/>
            </p:nvSpPr>
            <p:spPr>
              <a:xfrm>
                <a:off x="4136925" y="865875"/>
                <a:ext cx="249875" cy="249900"/>
              </a:xfrm>
              <a:custGeom>
                <a:avLst/>
                <a:gdLst/>
                <a:ahLst/>
                <a:cxnLst/>
                <a:rect l="l" t="t" r="r" b="b"/>
                <a:pathLst>
                  <a:path w="9995" h="9996" extrusionOk="0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96"/>
                    </a:lnTo>
                    <a:lnTo>
                      <a:pt x="9995" y="1403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90" name="Google Shape;790;p19"/>
            <p:cNvGrpSpPr/>
            <p:nvPr/>
          </p:nvGrpSpPr>
          <p:grpSpPr>
            <a:xfrm>
              <a:off x="4521806" y="126714"/>
              <a:ext cx="254987" cy="255131"/>
              <a:chOff x="3678700" y="407275"/>
              <a:chExt cx="708100" cy="708500"/>
            </a:xfrm>
          </p:grpSpPr>
          <p:sp>
            <p:nvSpPr>
              <p:cNvPr id="791" name="Google Shape;791;p19"/>
              <p:cNvSpPr/>
              <p:nvPr/>
            </p:nvSpPr>
            <p:spPr>
              <a:xfrm>
                <a:off x="3678700" y="407275"/>
                <a:ext cx="249875" cy="249900"/>
              </a:xfrm>
              <a:custGeom>
                <a:avLst/>
                <a:gdLst/>
                <a:ahLst/>
                <a:cxnLst/>
                <a:rect l="l" t="t" r="r" b="b"/>
                <a:pathLst>
                  <a:path w="9995" h="9996" extrusionOk="0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96"/>
                    </a:lnTo>
                    <a:lnTo>
                      <a:pt x="9995" y="1403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792;p19"/>
              <p:cNvSpPr/>
              <p:nvPr/>
            </p:nvSpPr>
            <p:spPr>
              <a:xfrm>
                <a:off x="3754875" y="483475"/>
                <a:ext cx="249900" cy="249875"/>
              </a:xfrm>
              <a:custGeom>
                <a:avLst/>
                <a:gdLst/>
                <a:ahLst/>
                <a:cxnLst/>
                <a:rect l="l" t="t" r="r" b="b"/>
                <a:pathLst>
                  <a:path w="9996" h="9995" extrusionOk="0">
                    <a:moveTo>
                      <a:pt x="8593" y="0"/>
                    </a:moveTo>
                    <a:lnTo>
                      <a:pt x="0" y="8593"/>
                    </a:lnTo>
                    <a:lnTo>
                      <a:pt x="1402" y="9995"/>
                    </a:lnTo>
                    <a:lnTo>
                      <a:pt x="9995" y="1402"/>
                    </a:lnTo>
                    <a:lnTo>
                      <a:pt x="859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" name="Google Shape;793;p19"/>
              <p:cNvSpPr/>
              <p:nvPr/>
            </p:nvSpPr>
            <p:spPr>
              <a:xfrm>
                <a:off x="3831425" y="560025"/>
                <a:ext cx="249900" cy="249900"/>
              </a:xfrm>
              <a:custGeom>
                <a:avLst/>
                <a:gdLst/>
                <a:ahLst/>
                <a:cxnLst/>
                <a:rect l="l" t="t" r="r" b="b"/>
                <a:pathLst>
                  <a:path w="9996" h="9996" extrusionOk="0">
                    <a:moveTo>
                      <a:pt x="8594" y="0"/>
                    </a:moveTo>
                    <a:lnTo>
                      <a:pt x="1" y="8594"/>
                    </a:lnTo>
                    <a:lnTo>
                      <a:pt x="1403" y="9995"/>
                    </a:lnTo>
                    <a:lnTo>
                      <a:pt x="9996" y="1402"/>
                    </a:lnTo>
                    <a:lnTo>
                      <a:pt x="8594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19"/>
              <p:cNvSpPr/>
              <p:nvPr/>
            </p:nvSpPr>
            <p:spPr>
              <a:xfrm>
                <a:off x="3907625" y="636575"/>
                <a:ext cx="249875" cy="249525"/>
              </a:xfrm>
              <a:custGeom>
                <a:avLst/>
                <a:gdLst/>
                <a:ahLst/>
                <a:cxnLst/>
                <a:rect l="l" t="t" r="r" b="b"/>
                <a:pathLst>
                  <a:path w="9995" h="9981" extrusionOk="0">
                    <a:moveTo>
                      <a:pt x="8593" y="1"/>
                    </a:moveTo>
                    <a:lnTo>
                      <a:pt x="0" y="8579"/>
                    </a:lnTo>
                    <a:lnTo>
                      <a:pt x="1402" y="9980"/>
                    </a:lnTo>
                    <a:lnTo>
                      <a:pt x="9995" y="1387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19"/>
              <p:cNvSpPr/>
              <p:nvPr/>
            </p:nvSpPr>
            <p:spPr>
              <a:xfrm>
                <a:off x="3984175" y="713150"/>
                <a:ext cx="249900" cy="249900"/>
              </a:xfrm>
              <a:custGeom>
                <a:avLst/>
                <a:gdLst/>
                <a:ahLst/>
                <a:cxnLst/>
                <a:rect l="l" t="t" r="r" b="b"/>
                <a:pathLst>
                  <a:path w="9996" h="9996" extrusionOk="0">
                    <a:moveTo>
                      <a:pt x="8593" y="0"/>
                    </a:moveTo>
                    <a:lnTo>
                      <a:pt x="0" y="8593"/>
                    </a:lnTo>
                    <a:lnTo>
                      <a:pt x="1402" y="9995"/>
                    </a:lnTo>
                    <a:lnTo>
                      <a:pt x="9995" y="1402"/>
                    </a:lnTo>
                    <a:lnTo>
                      <a:pt x="859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19"/>
              <p:cNvSpPr/>
              <p:nvPr/>
            </p:nvSpPr>
            <p:spPr>
              <a:xfrm>
                <a:off x="4061125" y="789700"/>
                <a:ext cx="249500" cy="249525"/>
              </a:xfrm>
              <a:custGeom>
                <a:avLst/>
                <a:gdLst/>
                <a:ahLst/>
                <a:cxnLst/>
                <a:rect l="l" t="t" r="r" b="b"/>
                <a:pathLst>
                  <a:path w="9980" h="9981" extrusionOk="0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80"/>
                    </a:lnTo>
                    <a:lnTo>
                      <a:pt x="9980" y="1402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19"/>
              <p:cNvSpPr/>
              <p:nvPr/>
            </p:nvSpPr>
            <p:spPr>
              <a:xfrm>
                <a:off x="4136925" y="865875"/>
                <a:ext cx="249875" cy="249900"/>
              </a:xfrm>
              <a:custGeom>
                <a:avLst/>
                <a:gdLst/>
                <a:ahLst/>
                <a:cxnLst/>
                <a:rect l="l" t="t" r="r" b="b"/>
                <a:pathLst>
                  <a:path w="9995" h="9996" extrusionOk="0">
                    <a:moveTo>
                      <a:pt x="8593" y="1"/>
                    </a:moveTo>
                    <a:lnTo>
                      <a:pt x="0" y="8594"/>
                    </a:lnTo>
                    <a:lnTo>
                      <a:pt x="1402" y="9996"/>
                    </a:lnTo>
                    <a:lnTo>
                      <a:pt x="9995" y="1403"/>
                    </a:lnTo>
                    <a:lnTo>
                      <a:pt x="8593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lt2">
                      <a:alpha val="46820"/>
                    </a:schemeClr>
                  </a:gs>
                  <a:gs pos="78000">
                    <a:schemeClr val="lt1">
                      <a:alpha val="46820"/>
                    </a:schemeClr>
                  </a:gs>
                  <a:gs pos="100000">
                    <a:schemeClr val="lt1">
                      <a:alpha val="46820"/>
                    </a:scheme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0" name="Google Shape;1340;p30"/>
          <p:cNvGrpSpPr/>
          <p:nvPr/>
        </p:nvGrpSpPr>
        <p:grpSpPr>
          <a:xfrm>
            <a:off x="-623241" y="3925887"/>
            <a:ext cx="2833357" cy="1517787"/>
            <a:chOff x="-623241" y="3849687"/>
            <a:chExt cx="2833357" cy="1517787"/>
          </a:xfrm>
        </p:grpSpPr>
        <p:grpSp>
          <p:nvGrpSpPr>
            <p:cNvPr id="1341" name="Google Shape;1341;p30"/>
            <p:cNvGrpSpPr/>
            <p:nvPr/>
          </p:nvGrpSpPr>
          <p:grpSpPr>
            <a:xfrm rot="5400000">
              <a:off x="-879113" y="4155104"/>
              <a:ext cx="1517787" cy="906953"/>
              <a:chOff x="-55500" y="4835979"/>
              <a:chExt cx="1517787" cy="906953"/>
            </a:xfrm>
          </p:grpSpPr>
          <p:sp>
            <p:nvSpPr>
              <p:cNvPr id="1342" name="Google Shape;1342;p30"/>
              <p:cNvSpPr/>
              <p:nvPr/>
            </p:nvSpPr>
            <p:spPr>
              <a:xfrm>
                <a:off x="-55500" y="4895154"/>
                <a:ext cx="582037" cy="557353"/>
              </a:xfrm>
              <a:custGeom>
                <a:avLst/>
                <a:gdLst/>
                <a:ahLst/>
                <a:cxnLst/>
                <a:rect l="l" t="t" r="r" b="b"/>
                <a:pathLst>
                  <a:path w="36902" h="35337" extrusionOk="0">
                    <a:moveTo>
                      <a:pt x="18449" y="1"/>
                    </a:moveTo>
                    <a:cubicBezTo>
                      <a:pt x="16409" y="1"/>
                      <a:pt x="14368" y="778"/>
                      <a:pt x="12814" y="2332"/>
                    </a:cubicBezTo>
                    <a:lnTo>
                      <a:pt x="3108" y="12037"/>
                    </a:lnTo>
                    <a:cubicBezTo>
                      <a:pt x="0" y="15145"/>
                      <a:pt x="0" y="20189"/>
                      <a:pt x="3108" y="23297"/>
                    </a:cubicBezTo>
                    <a:lnTo>
                      <a:pt x="12814" y="33017"/>
                    </a:lnTo>
                    <a:cubicBezTo>
                      <a:pt x="14368" y="34564"/>
                      <a:pt x="16405" y="35337"/>
                      <a:pt x="18443" y="35337"/>
                    </a:cubicBezTo>
                    <a:cubicBezTo>
                      <a:pt x="20481" y="35337"/>
                      <a:pt x="22519" y="34564"/>
                      <a:pt x="24073" y="33017"/>
                    </a:cubicBezTo>
                    <a:lnTo>
                      <a:pt x="33794" y="23297"/>
                    </a:lnTo>
                    <a:cubicBezTo>
                      <a:pt x="36902" y="20189"/>
                      <a:pt x="36902" y="15145"/>
                      <a:pt x="33794" y="12037"/>
                    </a:cubicBezTo>
                    <a:lnTo>
                      <a:pt x="24073" y="2332"/>
                    </a:lnTo>
                    <a:cubicBezTo>
                      <a:pt x="22527" y="778"/>
                      <a:pt x="20489" y="1"/>
                      <a:pt x="18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>
                      <a:alpha val="31360"/>
                    </a:schemeClr>
                  </a:gs>
                  <a:gs pos="22000">
                    <a:schemeClr val="lt1">
                      <a:alpha val="31360"/>
                    </a:schemeClr>
                  </a:gs>
                  <a:gs pos="45000">
                    <a:srgbClr val="FFFFFF">
                      <a:alpha val="0"/>
                      <a:alpha val="31360"/>
                    </a:srgbClr>
                  </a:gs>
                  <a:gs pos="100000">
                    <a:srgbClr val="0C0A9E">
                      <a:alpha val="50196"/>
                      <a:alpha val="3136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" name="Google Shape;1343;p30"/>
              <p:cNvSpPr/>
              <p:nvPr/>
            </p:nvSpPr>
            <p:spPr>
              <a:xfrm>
                <a:off x="522674" y="4951702"/>
                <a:ext cx="340329" cy="325895"/>
              </a:xfrm>
              <a:custGeom>
                <a:avLst/>
                <a:gdLst/>
                <a:ahLst/>
                <a:cxnLst/>
                <a:rect l="l" t="t" r="r" b="b"/>
                <a:pathLst>
                  <a:path w="36902" h="35337" extrusionOk="0">
                    <a:moveTo>
                      <a:pt x="18449" y="1"/>
                    </a:moveTo>
                    <a:cubicBezTo>
                      <a:pt x="16409" y="1"/>
                      <a:pt x="14368" y="778"/>
                      <a:pt x="12814" y="2332"/>
                    </a:cubicBezTo>
                    <a:lnTo>
                      <a:pt x="3108" y="12037"/>
                    </a:lnTo>
                    <a:cubicBezTo>
                      <a:pt x="0" y="15145"/>
                      <a:pt x="0" y="20189"/>
                      <a:pt x="3108" y="23297"/>
                    </a:cubicBezTo>
                    <a:lnTo>
                      <a:pt x="12814" y="33017"/>
                    </a:lnTo>
                    <a:cubicBezTo>
                      <a:pt x="14368" y="34564"/>
                      <a:pt x="16405" y="35337"/>
                      <a:pt x="18443" y="35337"/>
                    </a:cubicBezTo>
                    <a:cubicBezTo>
                      <a:pt x="20481" y="35337"/>
                      <a:pt x="22519" y="34564"/>
                      <a:pt x="24073" y="33017"/>
                    </a:cubicBezTo>
                    <a:lnTo>
                      <a:pt x="33794" y="23297"/>
                    </a:lnTo>
                    <a:cubicBezTo>
                      <a:pt x="36902" y="20189"/>
                      <a:pt x="36902" y="15145"/>
                      <a:pt x="33794" y="12037"/>
                    </a:cubicBezTo>
                    <a:lnTo>
                      <a:pt x="24073" y="2332"/>
                    </a:lnTo>
                    <a:cubicBezTo>
                      <a:pt x="22527" y="778"/>
                      <a:pt x="20489" y="1"/>
                      <a:pt x="18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" name="Google Shape;1344;p30"/>
              <p:cNvSpPr/>
              <p:nvPr/>
            </p:nvSpPr>
            <p:spPr>
              <a:xfrm>
                <a:off x="401812" y="5185579"/>
                <a:ext cx="582037" cy="557353"/>
              </a:xfrm>
              <a:custGeom>
                <a:avLst/>
                <a:gdLst/>
                <a:ahLst/>
                <a:cxnLst/>
                <a:rect l="l" t="t" r="r" b="b"/>
                <a:pathLst>
                  <a:path w="36902" h="35337" extrusionOk="0">
                    <a:moveTo>
                      <a:pt x="18449" y="1"/>
                    </a:moveTo>
                    <a:cubicBezTo>
                      <a:pt x="16409" y="1"/>
                      <a:pt x="14368" y="778"/>
                      <a:pt x="12814" y="2332"/>
                    </a:cubicBezTo>
                    <a:lnTo>
                      <a:pt x="3108" y="12037"/>
                    </a:lnTo>
                    <a:cubicBezTo>
                      <a:pt x="0" y="15145"/>
                      <a:pt x="0" y="20189"/>
                      <a:pt x="3108" y="23297"/>
                    </a:cubicBezTo>
                    <a:lnTo>
                      <a:pt x="12814" y="33017"/>
                    </a:lnTo>
                    <a:cubicBezTo>
                      <a:pt x="14368" y="34564"/>
                      <a:pt x="16405" y="35337"/>
                      <a:pt x="18443" y="35337"/>
                    </a:cubicBezTo>
                    <a:cubicBezTo>
                      <a:pt x="20481" y="35337"/>
                      <a:pt x="22519" y="34564"/>
                      <a:pt x="24073" y="33017"/>
                    </a:cubicBezTo>
                    <a:lnTo>
                      <a:pt x="33794" y="23297"/>
                    </a:lnTo>
                    <a:cubicBezTo>
                      <a:pt x="36902" y="20189"/>
                      <a:pt x="36902" y="15145"/>
                      <a:pt x="33794" y="12037"/>
                    </a:cubicBezTo>
                    <a:lnTo>
                      <a:pt x="24073" y="2332"/>
                    </a:lnTo>
                    <a:cubicBezTo>
                      <a:pt x="22527" y="778"/>
                      <a:pt x="20489" y="1"/>
                      <a:pt x="18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>
                      <a:alpha val="31360"/>
                    </a:schemeClr>
                  </a:gs>
                  <a:gs pos="22000">
                    <a:schemeClr val="lt1">
                      <a:alpha val="31360"/>
                    </a:schemeClr>
                  </a:gs>
                  <a:gs pos="45000">
                    <a:srgbClr val="FFFFFF">
                      <a:alpha val="0"/>
                      <a:alpha val="31360"/>
                    </a:srgbClr>
                  </a:gs>
                  <a:gs pos="100000">
                    <a:srgbClr val="0C0A9E">
                      <a:alpha val="50196"/>
                      <a:alpha val="31360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" name="Google Shape;1345;p30"/>
              <p:cNvSpPr/>
              <p:nvPr/>
            </p:nvSpPr>
            <p:spPr>
              <a:xfrm>
                <a:off x="880250" y="4835979"/>
                <a:ext cx="582037" cy="557353"/>
              </a:xfrm>
              <a:custGeom>
                <a:avLst/>
                <a:gdLst/>
                <a:ahLst/>
                <a:cxnLst/>
                <a:rect l="l" t="t" r="r" b="b"/>
                <a:pathLst>
                  <a:path w="36902" h="35337" extrusionOk="0">
                    <a:moveTo>
                      <a:pt x="18449" y="1"/>
                    </a:moveTo>
                    <a:cubicBezTo>
                      <a:pt x="16409" y="1"/>
                      <a:pt x="14368" y="778"/>
                      <a:pt x="12814" y="2332"/>
                    </a:cubicBezTo>
                    <a:lnTo>
                      <a:pt x="3108" y="12037"/>
                    </a:lnTo>
                    <a:cubicBezTo>
                      <a:pt x="0" y="15145"/>
                      <a:pt x="0" y="20189"/>
                      <a:pt x="3108" y="23297"/>
                    </a:cubicBezTo>
                    <a:lnTo>
                      <a:pt x="12814" y="33017"/>
                    </a:lnTo>
                    <a:cubicBezTo>
                      <a:pt x="14368" y="34564"/>
                      <a:pt x="16405" y="35337"/>
                      <a:pt x="18443" y="35337"/>
                    </a:cubicBezTo>
                    <a:cubicBezTo>
                      <a:pt x="20481" y="35337"/>
                      <a:pt x="22519" y="34564"/>
                      <a:pt x="24073" y="33017"/>
                    </a:cubicBezTo>
                    <a:lnTo>
                      <a:pt x="33794" y="23297"/>
                    </a:lnTo>
                    <a:cubicBezTo>
                      <a:pt x="36902" y="20189"/>
                      <a:pt x="36902" y="15145"/>
                      <a:pt x="33794" y="12037"/>
                    </a:cubicBezTo>
                    <a:lnTo>
                      <a:pt x="24073" y="2332"/>
                    </a:lnTo>
                    <a:cubicBezTo>
                      <a:pt x="22527" y="778"/>
                      <a:pt x="20489" y="1"/>
                      <a:pt x="1844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22000">
                    <a:schemeClr val="lt1"/>
                  </a:gs>
                  <a:gs pos="45000">
                    <a:srgbClr val="FFFFFF">
                      <a:alpha val="0"/>
                    </a:srgbClr>
                  </a:gs>
                  <a:gs pos="100000">
                    <a:srgbClr val="0C0A9E">
                      <a:alpha val="50196"/>
                    </a:srgbClr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46" name="Google Shape;1346;p30"/>
            <p:cNvGrpSpPr/>
            <p:nvPr/>
          </p:nvGrpSpPr>
          <p:grpSpPr>
            <a:xfrm>
              <a:off x="-623241" y="3946426"/>
              <a:ext cx="2833357" cy="1421047"/>
              <a:chOff x="-677366" y="4067276"/>
              <a:chExt cx="2833357" cy="1421047"/>
            </a:xfrm>
          </p:grpSpPr>
          <p:sp>
            <p:nvSpPr>
              <p:cNvPr id="1347" name="Google Shape;1347;p30"/>
              <p:cNvSpPr/>
              <p:nvPr/>
            </p:nvSpPr>
            <p:spPr>
              <a:xfrm rot="5400000">
                <a:off x="28789" y="3361120"/>
                <a:ext cx="1421047" cy="2833357"/>
              </a:xfrm>
              <a:custGeom>
                <a:avLst/>
                <a:gdLst/>
                <a:ahLst/>
                <a:cxnLst/>
                <a:rect l="l" t="t" r="r" b="b"/>
                <a:pathLst>
                  <a:path w="34647" h="69081" extrusionOk="0">
                    <a:moveTo>
                      <a:pt x="34434" y="1"/>
                    </a:moveTo>
                    <a:lnTo>
                      <a:pt x="25429" y="8990"/>
                    </a:lnTo>
                    <a:lnTo>
                      <a:pt x="25383" y="9051"/>
                    </a:lnTo>
                    <a:lnTo>
                      <a:pt x="25383" y="32651"/>
                    </a:lnTo>
                    <a:lnTo>
                      <a:pt x="15130" y="42920"/>
                    </a:lnTo>
                    <a:lnTo>
                      <a:pt x="15084" y="42951"/>
                    </a:lnTo>
                    <a:lnTo>
                      <a:pt x="15084" y="60472"/>
                    </a:lnTo>
                    <a:lnTo>
                      <a:pt x="9614" y="65957"/>
                    </a:lnTo>
                    <a:lnTo>
                      <a:pt x="0" y="65957"/>
                    </a:lnTo>
                    <a:lnTo>
                      <a:pt x="0" y="69080"/>
                    </a:lnTo>
                    <a:lnTo>
                      <a:pt x="320" y="69080"/>
                    </a:lnTo>
                    <a:lnTo>
                      <a:pt x="320" y="66262"/>
                    </a:lnTo>
                    <a:lnTo>
                      <a:pt x="9751" y="66262"/>
                    </a:lnTo>
                    <a:lnTo>
                      <a:pt x="15389" y="60609"/>
                    </a:lnTo>
                    <a:lnTo>
                      <a:pt x="15389" y="43088"/>
                    </a:lnTo>
                    <a:lnTo>
                      <a:pt x="25658" y="32819"/>
                    </a:lnTo>
                    <a:lnTo>
                      <a:pt x="25688" y="32788"/>
                    </a:lnTo>
                    <a:lnTo>
                      <a:pt x="25688" y="9188"/>
                    </a:lnTo>
                    <a:lnTo>
                      <a:pt x="34647" y="214"/>
                    </a:lnTo>
                    <a:lnTo>
                      <a:pt x="34434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48" name="Google Shape;1348;p30"/>
              <p:cNvGrpSpPr/>
              <p:nvPr/>
            </p:nvGrpSpPr>
            <p:grpSpPr>
              <a:xfrm>
                <a:off x="317735" y="4614472"/>
                <a:ext cx="161977" cy="161940"/>
                <a:chOff x="1101075" y="2142375"/>
                <a:chExt cx="439200" cy="439100"/>
              </a:xfrm>
            </p:grpSpPr>
            <p:sp>
              <p:nvSpPr>
                <p:cNvPr id="1349" name="Google Shape;1349;p30"/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0" name="Google Shape;1350;p30"/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51" name="Google Shape;1351;p30"/>
              <p:cNvGrpSpPr/>
              <p:nvPr/>
            </p:nvGrpSpPr>
            <p:grpSpPr>
              <a:xfrm rot="10800000">
                <a:off x="1700151" y="5032693"/>
                <a:ext cx="161977" cy="161940"/>
                <a:chOff x="1101075" y="2142375"/>
                <a:chExt cx="439200" cy="439100"/>
              </a:xfrm>
            </p:grpSpPr>
            <p:sp>
              <p:nvSpPr>
                <p:cNvPr id="1352" name="Google Shape;1352;p30"/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53" name="Google Shape;1353;p30"/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9900FF">
                        <a:alpha val="46666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354" name="Google Shape;1354;p30"/>
            <p:cNvSpPr/>
            <p:nvPr/>
          </p:nvSpPr>
          <p:spPr>
            <a:xfrm rot="-5400000">
              <a:off x="289120" y="3696219"/>
              <a:ext cx="503090" cy="2327806"/>
            </a:xfrm>
            <a:custGeom>
              <a:avLst/>
              <a:gdLst/>
              <a:ahLst/>
              <a:cxnLst/>
              <a:rect l="l" t="t" r="r" b="b"/>
              <a:pathLst>
                <a:path w="12266" h="56755" extrusionOk="0">
                  <a:moveTo>
                    <a:pt x="6811" y="1"/>
                  </a:moveTo>
                  <a:lnTo>
                    <a:pt x="2133" y="4663"/>
                  </a:lnTo>
                  <a:lnTo>
                    <a:pt x="2133" y="16836"/>
                  </a:lnTo>
                  <a:lnTo>
                    <a:pt x="2438" y="16836"/>
                  </a:lnTo>
                  <a:lnTo>
                    <a:pt x="2438" y="4800"/>
                  </a:lnTo>
                  <a:lnTo>
                    <a:pt x="6475" y="747"/>
                  </a:lnTo>
                  <a:lnTo>
                    <a:pt x="6475" y="11793"/>
                  </a:lnTo>
                  <a:lnTo>
                    <a:pt x="11534" y="11793"/>
                  </a:lnTo>
                  <a:lnTo>
                    <a:pt x="8197" y="15130"/>
                  </a:lnTo>
                  <a:lnTo>
                    <a:pt x="11640" y="18573"/>
                  </a:lnTo>
                  <a:lnTo>
                    <a:pt x="5668" y="24546"/>
                  </a:lnTo>
                  <a:lnTo>
                    <a:pt x="5668" y="41686"/>
                  </a:lnTo>
                  <a:lnTo>
                    <a:pt x="0" y="47369"/>
                  </a:lnTo>
                  <a:lnTo>
                    <a:pt x="0" y="56754"/>
                  </a:lnTo>
                  <a:lnTo>
                    <a:pt x="305" y="56754"/>
                  </a:lnTo>
                  <a:lnTo>
                    <a:pt x="305" y="47476"/>
                  </a:lnTo>
                  <a:lnTo>
                    <a:pt x="5973" y="41823"/>
                  </a:lnTo>
                  <a:lnTo>
                    <a:pt x="5973" y="24683"/>
                  </a:lnTo>
                  <a:lnTo>
                    <a:pt x="12082" y="18573"/>
                  </a:lnTo>
                  <a:lnTo>
                    <a:pt x="8639" y="15130"/>
                  </a:lnTo>
                  <a:lnTo>
                    <a:pt x="12265" y="11488"/>
                  </a:lnTo>
                  <a:lnTo>
                    <a:pt x="6811" y="11488"/>
                  </a:lnTo>
                  <a:lnTo>
                    <a:pt x="6811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5" name="Google Shape;1355;p30"/>
          <p:cNvGrpSpPr/>
          <p:nvPr/>
        </p:nvGrpSpPr>
        <p:grpSpPr>
          <a:xfrm>
            <a:off x="6323925" y="-1678249"/>
            <a:ext cx="4189199" cy="3065874"/>
            <a:chOff x="6171525" y="-1678249"/>
            <a:chExt cx="4189199" cy="3065874"/>
          </a:xfrm>
        </p:grpSpPr>
        <p:sp>
          <p:nvSpPr>
            <p:cNvPr id="1356" name="Google Shape;1356;p30"/>
            <p:cNvSpPr/>
            <p:nvPr/>
          </p:nvSpPr>
          <p:spPr>
            <a:xfrm rot="-5400000">
              <a:off x="6808863" y="-808395"/>
              <a:ext cx="1558682" cy="2833357"/>
            </a:xfrm>
            <a:custGeom>
              <a:avLst/>
              <a:gdLst/>
              <a:ahLst/>
              <a:cxnLst/>
              <a:rect l="l" t="t" r="r" b="b"/>
              <a:pathLst>
                <a:path w="34647" h="69081" extrusionOk="0">
                  <a:moveTo>
                    <a:pt x="34434" y="1"/>
                  </a:moveTo>
                  <a:lnTo>
                    <a:pt x="25429" y="8990"/>
                  </a:lnTo>
                  <a:lnTo>
                    <a:pt x="25383" y="9051"/>
                  </a:lnTo>
                  <a:lnTo>
                    <a:pt x="25383" y="32651"/>
                  </a:lnTo>
                  <a:lnTo>
                    <a:pt x="15130" y="42920"/>
                  </a:lnTo>
                  <a:lnTo>
                    <a:pt x="15084" y="42951"/>
                  </a:lnTo>
                  <a:lnTo>
                    <a:pt x="15084" y="60472"/>
                  </a:lnTo>
                  <a:lnTo>
                    <a:pt x="9614" y="65957"/>
                  </a:lnTo>
                  <a:lnTo>
                    <a:pt x="0" y="65957"/>
                  </a:lnTo>
                  <a:lnTo>
                    <a:pt x="0" y="69080"/>
                  </a:lnTo>
                  <a:lnTo>
                    <a:pt x="320" y="69080"/>
                  </a:lnTo>
                  <a:lnTo>
                    <a:pt x="320" y="66262"/>
                  </a:lnTo>
                  <a:lnTo>
                    <a:pt x="9751" y="66262"/>
                  </a:lnTo>
                  <a:lnTo>
                    <a:pt x="15389" y="60609"/>
                  </a:lnTo>
                  <a:lnTo>
                    <a:pt x="15389" y="43088"/>
                  </a:lnTo>
                  <a:lnTo>
                    <a:pt x="25658" y="32819"/>
                  </a:lnTo>
                  <a:lnTo>
                    <a:pt x="25688" y="32788"/>
                  </a:lnTo>
                  <a:lnTo>
                    <a:pt x="25688" y="9188"/>
                  </a:lnTo>
                  <a:lnTo>
                    <a:pt x="34647" y="214"/>
                  </a:lnTo>
                  <a:lnTo>
                    <a:pt x="34434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357" name="Google Shape;1357;p30"/>
            <p:cNvPicPr preferRelativeResize="0"/>
            <p:nvPr/>
          </p:nvPicPr>
          <p:blipFill rotWithShape="1">
            <a:blip r:embed="rId2">
              <a:alphaModFix/>
            </a:blip>
            <a:srcRect l="16960" t="24718" r="7121" b="26177"/>
            <a:stretch/>
          </p:blipFill>
          <p:spPr>
            <a:xfrm>
              <a:off x="6587425" y="-1678249"/>
              <a:ext cx="3773299" cy="287987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58" name="Google Shape;1358;p30"/>
            <p:cNvSpPr/>
            <p:nvPr/>
          </p:nvSpPr>
          <p:spPr>
            <a:xfrm>
              <a:off x="8292929" y="-80469"/>
              <a:ext cx="904284" cy="865933"/>
            </a:xfrm>
            <a:custGeom>
              <a:avLst/>
              <a:gdLst/>
              <a:ahLst/>
              <a:cxnLst/>
              <a:rect l="l" t="t" r="r" b="b"/>
              <a:pathLst>
                <a:path w="36902" h="35337" extrusionOk="0">
                  <a:moveTo>
                    <a:pt x="18449" y="1"/>
                  </a:moveTo>
                  <a:cubicBezTo>
                    <a:pt x="16409" y="1"/>
                    <a:pt x="14368" y="778"/>
                    <a:pt x="12814" y="2332"/>
                  </a:cubicBezTo>
                  <a:lnTo>
                    <a:pt x="3108" y="12037"/>
                  </a:lnTo>
                  <a:cubicBezTo>
                    <a:pt x="0" y="15145"/>
                    <a:pt x="0" y="20189"/>
                    <a:pt x="3108" y="23297"/>
                  </a:cubicBezTo>
                  <a:lnTo>
                    <a:pt x="12814" y="33017"/>
                  </a:lnTo>
                  <a:cubicBezTo>
                    <a:pt x="14368" y="34564"/>
                    <a:pt x="16405" y="35337"/>
                    <a:pt x="18443" y="35337"/>
                  </a:cubicBezTo>
                  <a:cubicBezTo>
                    <a:pt x="20481" y="35337"/>
                    <a:pt x="22519" y="34564"/>
                    <a:pt x="24073" y="33017"/>
                  </a:cubicBezTo>
                  <a:lnTo>
                    <a:pt x="33794" y="23297"/>
                  </a:lnTo>
                  <a:cubicBezTo>
                    <a:pt x="36902" y="20189"/>
                    <a:pt x="36902" y="15145"/>
                    <a:pt x="33794" y="12037"/>
                  </a:cubicBezTo>
                  <a:lnTo>
                    <a:pt x="24073" y="2332"/>
                  </a:lnTo>
                  <a:cubicBezTo>
                    <a:pt x="22527" y="778"/>
                    <a:pt x="20489" y="1"/>
                    <a:pt x="1844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8000">
                  <a:schemeClr val="lt1"/>
                </a:gs>
                <a:gs pos="56000">
                  <a:srgbClr val="FFFFFF">
                    <a:alpha val="0"/>
                  </a:srgbClr>
                </a:gs>
                <a:gs pos="74000">
                  <a:schemeClr val="lt1"/>
                </a:gs>
                <a:gs pos="100000">
                  <a:srgbClr val="0C0A9E">
                    <a:alpha val="2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59" name="Google Shape;1359;p30"/>
            <p:cNvGrpSpPr/>
            <p:nvPr/>
          </p:nvGrpSpPr>
          <p:grpSpPr>
            <a:xfrm rot="-2700000">
              <a:off x="8302147" y="61289"/>
              <a:ext cx="582044" cy="582419"/>
              <a:chOff x="959750" y="3039275"/>
              <a:chExt cx="582050" cy="582425"/>
            </a:xfrm>
          </p:grpSpPr>
          <p:sp>
            <p:nvSpPr>
              <p:cNvPr id="1360" name="Google Shape;1360;p30"/>
              <p:cNvSpPr/>
              <p:nvPr/>
            </p:nvSpPr>
            <p:spPr>
              <a:xfrm>
                <a:off x="959750" y="3498275"/>
                <a:ext cx="123450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4937" extrusionOk="0">
                    <a:moveTo>
                      <a:pt x="1403" y="0"/>
                    </a:moveTo>
                    <a:lnTo>
                      <a:pt x="1" y="1402"/>
                    </a:lnTo>
                    <a:lnTo>
                      <a:pt x="3536" y="4937"/>
                    </a:lnTo>
                    <a:lnTo>
                      <a:pt x="4937" y="3535"/>
                    </a:lnTo>
                    <a:lnTo>
                      <a:pt x="14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1" name="Google Shape;1361;p30"/>
              <p:cNvSpPr/>
              <p:nvPr/>
            </p:nvSpPr>
            <p:spPr>
              <a:xfrm>
                <a:off x="1035950" y="3421700"/>
                <a:ext cx="123425" cy="1238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53" extrusionOk="0">
                    <a:moveTo>
                      <a:pt x="1402" y="1"/>
                    </a:moveTo>
                    <a:lnTo>
                      <a:pt x="0" y="1403"/>
                    </a:lnTo>
                    <a:lnTo>
                      <a:pt x="3535" y="4952"/>
                    </a:lnTo>
                    <a:lnTo>
                      <a:pt x="4937" y="3551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2" name="Google Shape;1362;p30"/>
              <p:cNvSpPr/>
              <p:nvPr/>
            </p:nvSpPr>
            <p:spPr>
              <a:xfrm>
                <a:off x="1112500" y="3345525"/>
                <a:ext cx="123825" cy="123450"/>
              </a:xfrm>
              <a:custGeom>
                <a:avLst/>
                <a:gdLst/>
                <a:ahLst/>
                <a:cxnLst/>
                <a:rect l="l" t="t" r="r" b="b"/>
                <a:pathLst>
                  <a:path w="4953" h="4938" extrusionOk="0">
                    <a:moveTo>
                      <a:pt x="1402" y="1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3" name="Google Shape;1363;p30"/>
              <p:cNvSpPr/>
              <p:nvPr/>
            </p:nvSpPr>
            <p:spPr>
              <a:xfrm>
                <a:off x="1188675" y="3268975"/>
                <a:ext cx="1238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53" h="4937" extrusionOk="0">
                    <a:moveTo>
                      <a:pt x="1402" y="0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50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" name="Google Shape;1364;p30"/>
              <p:cNvSpPr/>
              <p:nvPr/>
            </p:nvSpPr>
            <p:spPr>
              <a:xfrm>
                <a:off x="1265625" y="3192800"/>
                <a:ext cx="1234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37" extrusionOk="0">
                    <a:moveTo>
                      <a:pt x="1402" y="0"/>
                    </a:moveTo>
                    <a:lnTo>
                      <a:pt x="0" y="1386"/>
                    </a:lnTo>
                    <a:lnTo>
                      <a:pt x="3535" y="4936"/>
                    </a:lnTo>
                    <a:lnTo>
                      <a:pt x="4937" y="3535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5" name="Google Shape;1365;p30"/>
              <p:cNvSpPr/>
              <p:nvPr/>
            </p:nvSpPr>
            <p:spPr>
              <a:xfrm>
                <a:off x="1341800" y="3116225"/>
                <a:ext cx="123450" cy="123450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4938" extrusionOk="0">
                    <a:moveTo>
                      <a:pt x="1402" y="1"/>
                    </a:moveTo>
                    <a:lnTo>
                      <a:pt x="1" y="1402"/>
                    </a:lnTo>
                    <a:lnTo>
                      <a:pt x="3535" y="4937"/>
                    </a:lnTo>
                    <a:lnTo>
                      <a:pt x="4937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6" name="Google Shape;1366;p30"/>
              <p:cNvSpPr/>
              <p:nvPr/>
            </p:nvSpPr>
            <p:spPr>
              <a:xfrm>
                <a:off x="1418375" y="3039275"/>
                <a:ext cx="123425" cy="1238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53" extrusionOk="0">
                    <a:moveTo>
                      <a:pt x="1387" y="1"/>
                    </a:moveTo>
                    <a:lnTo>
                      <a:pt x="0" y="1403"/>
                    </a:lnTo>
                    <a:lnTo>
                      <a:pt x="3535" y="4953"/>
                    </a:lnTo>
                    <a:lnTo>
                      <a:pt x="4936" y="3551"/>
                    </a:lnTo>
                    <a:lnTo>
                      <a:pt x="1387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67" name="Google Shape;1367;p30"/>
            <p:cNvGrpSpPr/>
            <p:nvPr/>
          </p:nvGrpSpPr>
          <p:grpSpPr>
            <a:xfrm rot="-2700000">
              <a:off x="8551447" y="61289"/>
              <a:ext cx="582044" cy="582419"/>
              <a:chOff x="959750" y="3039275"/>
              <a:chExt cx="582050" cy="582425"/>
            </a:xfrm>
          </p:grpSpPr>
          <p:sp>
            <p:nvSpPr>
              <p:cNvPr id="1368" name="Google Shape;1368;p30"/>
              <p:cNvSpPr/>
              <p:nvPr/>
            </p:nvSpPr>
            <p:spPr>
              <a:xfrm>
                <a:off x="959750" y="3498275"/>
                <a:ext cx="123450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4937" extrusionOk="0">
                    <a:moveTo>
                      <a:pt x="1403" y="0"/>
                    </a:moveTo>
                    <a:lnTo>
                      <a:pt x="1" y="1402"/>
                    </a:lnTo>
                    <a:lnTo>
                      <a:pt x="3536" y="4937"/>
                    </a:lnTo>
                    <a:lnTo>
                      <a:pt x="4937" y="3535"/>
                    </a:lnTo>
                    <a:lnTo>
                      <a:pt x="1403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9" name="Google Shape;1369;p30"/>
              <p:cNvSpPr/>
              <p:nvPr/>
            </p:nvSpPr>
            <p:spPr>
              <a:xfrm>
                <a:off x="1035950" y="3421700"/>
                <a:ext cx="123425" cy="1238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53" extrusionOk="0">
                    <a:moveTo>
                      <a:pt x="1402" y="1"/>
                    </a:moveTo>
                    <a:lnTo>
                      <a:pt x="0" y="1403"/>
                    </a:lnTo>
                    <a:lnTo>
                      <a:pt x="3535" y="4952"/>
                    </a:lnTo>
                    <a:lnTo>
                      <a:pt x="4937" y="3551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" name="Google Shape;1370;p30"/>
              <p:cNvSpPr/>
              <p:nvPr/>
            </p:nvSpPr>
            <p:spPr>
              <a:xfrm>
                <a:off x="1112500" y="3345525"/>
                <a:ext cx="123825" cy="123450"/>
              </a:xfrm>
              <a:custGeom>
                <a:avLst/>
                <a:gdLst/>
                <a:ahLst/>
                <a:cxnLst/>
                <a:rect l="l" t="t" r="r" b="b"/>
                <a:pathLst>
                  <a:path w="4953" h="4938" extrusionOk="0">
                    <a:moveTo>
                      <a:pt x="1402" y="1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" name="Google Shape;1371;p30"/>
              <p:cNvSpPr/>
              <p:nvPr/>
            </p:nvSpPr>
            <p:spPr>
              <a:xfrm>
                <a:off x="1188675" y="3268975"/>
                <a:ext cx="1238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53" h="4937" extrusionOk="0">
                    <a:moveTo>
                      <a:pt x="1402" y="0"/>
                    </a:moveTo>
                    <a:lnTo>
                      <a:pt x="1" y="1402"/>
                    </a:lnTo>
                    <a:lnTo>
                      <a:pt x="3551" y="4937"/>
                    </a:lnTo>
                    <a:lnTo>
                      <a:pt x="4952" y="3550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" name="Google Shape;1372;p30"/>
              <p:cNvSpPr/>
              <p:nvPr/>
            </p:nvSpPr>
            <p:spPr>
              <a:xfrm>
                <a:off x="1265625" y="3192800"/>
                <a:ext cx="123425" cy="1234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37" extrusionOk="0">
                    <a:moveTo>
                      <a:pt x="1402" y="0"/>
                    </a:moveTo>
                    <a:lnTo>
                      <a:pt x="0" y="1386"/>
                    </a:lnTo>
                    <a:lnTo>
                      <a:pt x="3535" y="4936"/>
                    </a:lnTo>
                    <a:lnTo>
                      <a:pt x="4937" y="3535"/>
                    </a:lnTo>
                    <a:lnTo>
                      <a:pt x="1402" y="0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" name="Google Shape;1373;p30"/>
              <p:cNvSpPr/>
              <p:nvPr/>
            </p:nvSpPr>
            <p:spPr>
              <a:xfrm>
                <a:off x="1341800" y="3116225"/>
                <a:ext cx="123450" cy="123450"/>
              </a:xfrm>
              <a:custGeom>
                <a:avLst/>
                <a:gdLst/>
                <a:ahLst/>
                <a:cxnLst/>
                <a:rect l="l" t="t" r="r" b="b"/>
                <a:pathLst>
                  <a:path w="4938" h="4938" extrusionOk="0">
                    <a:moveTo>
                      <a:pt x="1402" y="1"/>
                    </a:moveTo>
                    <a:lnTo>
                      <a:pt x="1" y="1402"/>
                    </a:lnTo>
                    <a:lnTo>
                      <a:pt x="3535" y="4937"/>
                    </a:lnTo>
                    <a:lnTo>
                      <a:pt x="4937" y="3535"/>
                    </a:lnTo>
                    <a:lnTo>
                      <a:pt x="1402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" name="Google Shape;1374;p30"/>
              <p:cNvSpPr/>
              <p:nvPr/>
            </p:nvSpPr>
            <p:spPr>
              <a:xfrm>
                <a:off x="1418375" y="3039275"/>
                <a:ext cx="123425" cy="123825"/>
              </a:xfrm>
              <a:custGeom>
                <a:avLst/>
                <a:gdLst/>
                <a:ahLst/>
                <a:cxnLst/>
                <a:rect l="l" t="t" r="r" b="b"/>
                <a:pathLst>
                  <a:path w="4937" h="4953" extrusionOk="0">
                    <a:moveTo>
                      <a:pt x="1387" y="1"/>
                    </a:moveTo>
                    <a:lnTo>
                      <a:pt x="0" y="1403"/>
                    </a:lnTo>
                    <a:lnTo>
                      <a:pt x="3535" y="4953"/>
                    </a:lnTo>
                    <a:lnTo>
                      <a:pt x="4936" y="3551"/>
                    </a:lnTo>
                    <a:lnTo>
                      <a:pt x="1387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  <a:alpha val="37270"/>
                    </a:srgbClr>
                  </a:gs>
                  <a:gs pos="100000">
                    <a:srgbClr val="FFFFFF">
                      <a:alpha val="0"/>
                      <a:alpha val="3727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75" name="Google Shape;1375;p30"/>
          <p:cNvGrpSpPr/>
          <p:nvPr/>
        </p:nvGrpSpPr>
        <p:grpSpPr>
          <a:xfrm rot="2700000">
            <a:off x="8945322" y="2352177"/>
            <a:ext cx="439196" cy="439096"/>
            <a:chOff x="1101075" y="2142375"/>
            <a:chExt cx="439200" cy="439100"/>
          </a:xfrm>
        </p:grpSpPr>
        <p:sp>
          <p:nvSpPr>
            <p:cNvPr id="1376" name="Google Shape;1376;p30"/>
            <p:cNvSpPr/>
            <p:nvPr/>
          </p:nvSpPr>
          <p:spPr>
            <a:xfrm>
              <a:off x="1101075" y="2142375"/>
              <a:ext cx="439200" cy="439100"/>
            </a:xfrm>
            <a:custGeom>
              <a:avLst/>
              <a:gdLst/>
              <a:ahLst/>
              <a:cxnLst/>
              <a:rect l="l" t="t" r="r" b="b"/>
              <a:pathLst>
                <a:path w="17568" h="17564" extrusionOk="0">
                  <a:moveTo>
                    <a:pt x="8792" y="1291"/>
                  </a:moveTo>
                  <a:cubicBezTo>
                    <a:pt x="10711" y="1291"/>
                    <a:pt x="12631" y="2008"/>
                    <a:pt x="14094" y="3501"/>
                  </a:cubicBezTo>
                  <a:cubicBezTo>
                    <a:pt x="15526" y="4902"/>
                    <a:pt x="16303" y="6807"/>
                    <a:pt x="16303" y="8803"/>
                  </a:cubicBezTo>
                  <a:cubicBezTo>
                    <a:pt x="16303" y="10814"/>
                    <a:pt x="15526" y="12688"/>
                    <a:pt x="14094" y="14120"/>
                  </a:cubicBezTo>
                  <a:cubicBezTo>
                    <a:pt x="12692" y="15552"/>
                    <a:pt x="10788" y="16329"/>
                    <a:pt x="8792" y="16329"/>
                  </a:cubicBezTo>
                  <a:cubicBezTo>
                    <a:pt x="6780" y="16329"/>
                    <a:pt x="4906" y="15552"/>
                    <a:pt x="3474" y="14120"/>
                  </a:cubicBezTo>
                  <a:cubicBezTo>
                    <a:pt x="2042" y="12718"/>
                    <a:pt x="1265" y="10814"/>
                    <a:pt x="1265" y="8803"/>
                  </a:cubicBezTo>
                  <a:cubicBezTo>
                    <a:pt x="1265" y="6807"/>
                    <a:pt x="2042" y="4918"/>
                    <a:pt x="3474" y="3501"/>
                  </a:cubicBezTo>
                  <a:cubicBezTo>
                    <a:pt x="4937" y="2023"/>
                    <a:pt x="6857" y="1291"/>
                    <a:pt x="8792" y="1291"/>
                  </a:cubicBezTo>
                  <a:close/>
                  <a:moveTo>
                    <a:pt x="8784" y="0"/>
                  </a:moveTo>
                  <a:cubicBezTo>
                    <a:pt x="6537" y="0"/>
                    <a:pt x="4289" y="857"/>
                    <a:pt x="2575" y="2571"/>
                  </a:cubicBezTo>
                  <a:cubicBezTo>
                    <a:pt x="915" y="4232"/>
                    <a:pt x="1" y="6441"/>
                    <a:pt x="1" y="8788"/>
                  </a:cubicBezTo>
                  <a:cubicBezTo>
                    <a:pt x="1" y="11134"/>
                    <a:pt x="915" y="13343"/>
                    <a:pt x="2575" y="15004"/>
                  </a:cubicBezTo>
                  <a:cubicBezTo>
                    <a:pt x="4236" y="16649"/>
                    <a:pt x="6445" y="17563"/>
                    <a:pt x="8792" y="17563"/>
                  </a:cubicBezTo>
                  <a:cubicBezTo>
                    <a:pt x="11123" y="17563"/>
                    <a:pt x="13332" y="16649"/>
                    <a:pt x="14993" y="15004"/>
                  </a:cubicBezTo>
                  <a:cubicBezTo>
                    <a:pt x="16653" y="13343"/>
                    <a:pt x="17568" y="11134"/>
                    <a:pt x="17568" y="8788"/>
                  </a:cubicBezTo>
                  <a:cubicBezTo>
                    <a:pt x="17568" y="6441"/>
                    <a:pt x="16653" y="4232"/>
                    <a:pt x="14993" y="2571"/>
                  </a:cubicBezTo>
                  <a:cubicBezTo>
                    <a:pt x="13279" y="857"/>
                    <a:pt x="11031" y="0"/>
                    <a:pt x="8784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78000">
                  <a:schemeClr val="lt1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30"/>
            <p:cNvSpPr/>
            <p:nvPr/>
          </p:nvSpPr>
          <p:spPr>
            <a:xfrm>
              <a:off x="1189450" y="2242350"/>
              <a:ext cx="262850" cy="239700"/>
            </a:xfrm>
            <a:custGeom>
              <a:avLst/>
              <a:gdLst/>
              <a:ahLst/>
              <a:cxnLst/>
              <a:rect l="l" t="t" r="r" b="b"/>
              <a:pathLst>
                <a:path w="10514" h="9588" extrusionOk="0">
                  <a:moveTo>
                    <a:pt x="5257" y="1269"/>
                  </a:moveTo>
                  <a:cubicBezTo>
                    <a:pt x="6171" y="1269"/>
                    <a:pt x="7054" y="1604"/>
                    <a:pt x="7771" y="2290"/>
                  </a:cubicBezTo>
                  <a:cubicBezTo>
                    <a:pt x="9127" y="3692"/>
                    <a:pt x="9127" y="5931"/>
                    <a:pt x="7771" y="7302"/>
                  </a:cubicBezTo>
                  <a:cubicBezTo>
                    <a:pt x="7070" y="7988"/>
                    <a:pt x="6159" y="8331"/>
                    <a:pt x="5253" y="8331"/>
                  </a:cubicBezTo>
                  <a:cubicBezTo>
                    <a:pt x="4346" y="8331"/>
                    <a:pt x="3444" y="7988"/>
                    <a:pt x="2758" y="7302"/>
                  </a:cubicBezTo>
                  <a:cubicBezTo>
                    <a:pt x="1387" y="5916"/>
                    <a:pt x="1387" y="3661"/>
                    <a:pt x="2758" y="2290"/>
                  </a:cubicBezTo>
                  <a:cubicBezTo>
                    <a:pt x="3444" y="1604"/>
                    <a:pt x="4342" y="1269"/>
                    <a:pt x="5257" y="1269"/>
                  </a:cubicBezTo>
                  <a:close/>
                  <a:moveTo>
                    <a:pt x="5255" y="1"/>
                  </a:moveTo>
                  <a:cubicBezTo>
                    <a:pt x="4026" y="1"/>
                    <a:pt x="2796" y="469"/>
                    <a:pt x="1859" y="1406"/>
                  </a:cubicBezTo>
                  <a:cubicBezTo>
                    <a:pt x="0" y="3265"/>
                    <a:pt x="0" y="6312"/>
                    <a:pt x="1859" y="8186"/>
                  </a:cubicBezTo>
                  <a:cubicBezTo>
                    <a:pt x="2788" y="9116"/>
                    <a:pt x="4038" y="9588"/>
                    <a:pt x="5257" y="9588"/>
                  </a:cubicBezTo>
                  <a:cubicBezTo>
                    <a:pt x="6491" y="9588"/>
                    <a:pt x="7710" y="9131"/>
                    <a:pt x="8639" y="8186"/>
                  </a:cubicBezTo>
                  <a:cubicBezTo>
                    <a:pt x="10513" y="6312"/>
                    <a:pt x="10513" y="3265"/>
                    <a:pt x="8639" y="1406"/>
                  </a:cubicBezTo>
                  <a:cubicBezTo>
                    <a:pt x="7710" y="469"/>
                    <a:pt x="6483" y="1"/>
                    <a:pt x="5255" y="1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78000">
                  <a:schemeClr val="lt1"/>
                </a:gs>
                <a:gs pos="100000">
                  <a:schemeClr val="lt1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bg>
      <p:bgPr>
        <a:solidFill>
          <a:schemeClr val="dk2"/>
        </a:solidFill>
        <a:effectLst/>
      </p:bgPr>
    </p:bg>
    <p:spTree>
      <p:nvGrpSpPr>
        <p:cNvPr id="1" name="Shape 1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9" name="Google Shape;1379;p31"/>
          <p:cNvGrpSpPr/>
          <p:nvPr/>
        </p:nvGrpSpPr>
        <p:grpSpPr>
          <a:xfrm>
            <a:off x="8332551" y="-7"/>
            <a:ext cx="2386151" cy="3293873"/>
            <a:chOff x="8256351" y="-7"/>
            <a:chExt cx="2386151" cy="3293873"/>
          </a:xfrm>
        </p:grpSpPr>
        <p:pic>
          <p:nvPicPr>
            <p:cNvPr id="1380" name="Google Shape;1380;p31"/>
            <p:cNvPicPr preferRelativeResize="0"/>
            <p:nvPr/>
          </p:nvPicPr>
          <p:blipFill rotWithShape="1">
            <a:blip r:embed="rId2">
              <a:alphaModFix/>
            </a:blip>
            <a:srcRect l="16960" t="24718" r="7121" b="26177"/>
            <a:stretch/>
          </p:blipFill>
          <p:spPr>
            <a:xfrm rot="5400000">
              <a:off x="7886227" y="537590"/>
              <a:ext cx="3126400" cy="2386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381" name="Google Shape;1381;p31"/>
            <p:cNvGrpSpPr/>
            <p:nvPr/>
          </p:nvGrpSpPr>
          <p:grpSpPr>
            <a:xfrm rot="10800000">
              <a:off x="8452444" y="-7"/>
              <a:ext cx="325154" cy="1788670"/>
              <a:chOff x="8869019" y="-622132"/>
              <a:chExt cx="325154" cy="1788670"/>
            </a:xfrm>
          </p:grpSpPr>
          <p:sp>
            <p:nvSpPr>
              <p:cNvPr id="1382" name="Google Shape;1382;p31"/>
              <p:cNvSpPr/>
              <p:nvPr/>
            </p:nvSpPr>
            <p:spPr>
              <a:xfrm rot="10800000">
                <a:off x="8869019" y="-622132"/>
                <a:ext cx="246869" cy="1703243"/>
              </a:xfrm>
              <a:custGeom>
                <a:avLst/>
                <a:gdLst/>
                <a:ahLst/>
                <a:cxnLst/>
                <a:rect l="l" t="t" r="r" b="b"/>
                <a:pathLst>
                  <a:path w="6019" h="29909" extrusionOk="0">
                    <a:moveTo>
                      <a:pt x="1" y="1"/>
                    </a:moveTo>
                    <a:lnTo>
                      <a:pt x="1" y="306"/>
                    </a:lnTo>
                    <a:lnTo>
                      <a:pt x="5699" y="306"/>
                    </a:lnTo>
                    <a:lnTo>
                      <a:pt x="5699" y="29909"/>
                    </a:lnTo>
                    <a:lnTo>
                      <a:pt x="6019" y="29909"/>
                    </a:lnTo>
                    <a:lnTo>
                      <a:pt x="601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83" name="Google Shape;1383;p31"/>
              <p:cNvGrpSpPr/>
              <p:nvPr/>
            </p:nvGrpSpPr>
            <p:grpSpPr>
              <a:xfrm rot="1800062">
                <a:off x="9035610" y="1007995"/>
                <a:ext cx="134040" cy="134009"/>
                <a:chOff x="1101075" y="2142375"/>
                <a:chExt cx="439200" cy="439100"/>
              </a:xfrm>
            </p:grpSpPr>
            <p:sp>
              <p:nvSpPr>
                <p:cNvPr id="1384" name="Google Shape;1384;p31"/>
                <p:cNvSpPr/>
                <p:nvPr/>
              </p:nvSpPr>
              <p:spPr>
                <a:xfrm>
                  <a:off x="1101075" y="2142375"/>
                  <a:ext cx="439200" cy="43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68" h="17564" extrusionOk="0">
                      <a:moveTo>
                        <a:pt x="8792" y="1291"/>
                      </a:moveTo>
                      <a:cubicBezTo>
                        <a:pt x="10711" y="1291"/>
                        <a:pt x="12631" y="2008"/>
                        <a:pt x="14094" y="3501"/>
                      </a:cubicBezTo>
                      <a:cubicBezTo>
                        <a:pt x="15526" y="4902"/>
                        <a:pt x="16303" y="6807"/>
                        <a:pt x="16303" y="8803"/>
                      </a:cubicBezTo>
                      <a:cubicBezTo>
                        <a:pt x="16303" y="10814"/>
                        <a:pt x="15526" y="12688"/>
                        <a:pt x="14094" y="14120"/>
                      </a:cubicBezTo>
                      <a:cubicBezTo>
                        <a:pt x="12692" y="15552"/>
                        <a:pt x="10788" y="16329"/>
                        <a:pt x="8792" y="16329"/>
                      </a:cubicBezTo>
                      <a:cubicBezTo>
                        <a:pt x="6780" y="16329"/>
                        <a:pt x="4906" y="15552"/>
                        <a:pt x="3474" y="14120"/>
                      </a:cubicBezTo>
                      <a:cubicBezTo>
                        <a:pt x="2042" y="12718"/>
                        <a:pt x="1265" y="10814"/>
                        <a:pt x="1265" y="8803"/>
                      </a:cubicBezTo>
                      <a:cubicBezTo>
                        <a:pt x="1265" y="6807"/>
                        <a:pt x="2042" y="4918"/>
                        <a:pt x="3474" y="3501"/>
                      </a:cubicBezTo>
                      <a:cubicBezTo>
                        <a:pt x="4937" y="2023"/>
                        <a:pt x="6857" y="1291"/>
                        <a:pt x="8792" y="1291"/>
                      </a:cubicBezTo>
                      <a:close/>
                      <a:moveTo>
                        <a:pt x="8784" y="0"/>
                      </a:moveTo>
                      <a:cubicBezTo>
                        <a:pt x="6537" y="0"/>
                        <a:pt x="4289" y="857"/>
                        <a:pt x="2575" y="2571"/>
                      </a:cubicBezTo>
                      <a:cubicBezTo>
                        <a:pt x="915" y="4232"/>
                        <a:pt x="1" y="6441"/>
                        <a:pt x="1" y="8788"/>
                      </a:cubicBezTo>
                      <a:cubicBezTo>
                        <a:pt x="1" y="11134"/>
                        <a:pt x="915" y="13343"/>
                        <a:pt x="2575" y="15004"/>
                      </a:cubicBezTo>
                      <a:cubicBezTo>
                        <a:pt x="4236" y="16649"/>
                        <a:pt x="6445" y="17563"/>
                        <a:pt x="8792" y="17563"/>
                      </a:cubicBezTo>
                      <a:cubicBezTo>
                        <a:pt x="11123" y="17563"/>
                        <a:pt x="13332" y="16649"/>
                        <a:pt x="14993" y="15004"/>
                      </a:cubicBezTo>
                      <a:cubicBezTo>
                        <a:pt x="16653" y="13343"/>
                        <a:pt x="17568" y="11134"/>
                        <a:pt x="17568" y="8788"/>
                      </a:cubicBezTo>
                      <a:cubicBezTo>
                        <a:pt x="17568" y="6441"/>
                        <a:pt x="16653" y="4232"/>
                        <a:pt x="14993" y="2571"/>
                      </a:cubicBezTo>
                      <a:cubicBezTo>
                        <a:pt x="13279" y="857"/>
                        <a:pt x="11031" y="0"/>
                        <a:pt x="8784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2"/>
                    </a:gs>
                    <a:gs pos="40000">
                      <a:srgbClr val="FF9900">
                        <a:alpha val="40784"/>
                      </a:srgbClr>
                    </a:gs>
                    <a:gs pos="100000">
                      <a:srgbClr val="FFFFFF">
                        <a:alpha val="0"/>
                      </a:srgbClr>
                    </a:gs>
                  </a:gsLst>
                  <a:lin ang="2698631" scaled="0"/>
                </a:gradFill>
                <a:ln w="9525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85" name="Google Shape;1385;p31"/>
                <p:cNvSpPr/>
                <p:nvPr/>
              </p:nvSpPr>
              <p:spPr>
                <a:xfrm>
                  <a:off x="1189450" y="2242350"/>
                  <a:ext cx="262850" cy="23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14" h="9588" extrusionOk="0">
                      <a:moveTo>
                        <a:pt x="5257" y="1269"/>
                      </a:moveTo>
                      <a:cubicBezTo>
                        <a:pt x="6171" y="1269"/>
                        <a:pt x="7054" y="1604"/>
                        <a:pt x="7771" y="2290"/>
                      </a:cubicBezTo>
                      <a:cubicBezTo>
                        <a:pt x="9127" y="3692"/>
                        <a:pt x="9127" y="5931"/>
                        <a:pt x="7771" y="7302"/>
                      </a:cubicBezTo>
                      <a:cubicBezTo>
                        <a:pt x="7070" y="7988"/>
                        <a:pt x="6159" y="8331"/>
                        <a:pt x="5253" y="8331"/>
                      </a:cubicBezTo>
                      <a:cubicBezTo>
                        <a:pt x="4346" y="8331"/>
                        <a:pt x="3444" y="7988"/>
                        <a:pt x="2758" y="7302"/>
                      </a:cubicBezTo>
                      <a:cubicBezTo>
                        <a:pt x="1387" y="5916"/>
                        <a:pt x="1387" y="3661"/>
                        <a:pt x="2758" y="2290"/>
                      </a:cubicBezTo>
                      <a:cubicBezTo>
                        <a:pt x="3444" y="1604"/>
                        <a:pt x="4342" y="1269"/>
                        <a:pt x="5257" y="1269"/>
                      </a:cubicBezTo>
                      <a:close/>
                      <a:moveTo>
                        <a:pt x="5255" y="1"/>
                      </a:moveTo>
                      <a:cubicBezTo>
                        <a:pt x="4026" y="1"/>
                        <a:pt x="2796" y="469"/>
                        <a:pt x="1859" y="1406"/>
                      </a:cubicBezTo>
                      <a:cubicBezTo>
                        <a:pt x="0" y="3265"/>
                        <a:pt x="0" y="6312"/>
                        <a:pt x="1859" y="8186"/>
                      </a:cubicBezTo>
                      <a:cubicBezTo>
                        <a:pt x="2788" y="9116"/>
                        <a:pt x="4038" y="9588"/>
                        <a:pt x="5257" y="9588"/>
                      </a:cubicBezTo>
                      <a:cubicBezTo>
                        <a:pt x="6491" y="9588"/>
                        <a:pt x="7710" y="9131"/>
                        <a:pt x="8639" y="8186"/>
                      </a:cubicBezTo>
                      <a:cubicBezTo>
                        <a:pt x="10513" y="6312"/>
                        <a:pt x="10513" y="3265"/>
                        <a:pt x="8639" y="1406"/>
                      </a:cubicBezTo>
                      <a:cubicBezTo>
                        <a:pt x="7710" y="469"/>
                        <a:pt x="6483" y="1"/>
                        <a:pt x="5255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lt1"/>
                    </a:gs>
                    <a:gs pos="18000">
                      <a:schemeClr val="lt1"/>
                    </a:gs>
                    <a:gs pos="56000">
                      <a:srgbClr val="FFFFFF">
                        <a:alpha val="0"/>
                      </a:srgbClr>
                    </a:gs>
                    <a:gs pos="74000">
                      <a:schemeClr val="lt1"/>
                    </a:gs>
                    <a:gs pos="100000">
                      <a:srgbClr val="9900FF">
                        <a:alpha val="28627"/>
                      </a:srgb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1386" name="Google Shape;1386;p31"/>
          <p:cNvGrpSpPr/>
          <p:nvPr/>
        </p:nvGrpSpPr>
        <p:grpSpPr>
          <a:xfrm>
            <a:off x="-213525" y="171225"/>
            <a:ext cx="439200" cy="439100"/>
            <a:chOff x="1101075" y="2142375"/>
            <a:chExt cx="439200" cy="439100"/>
          </a:xfrm>
        </p:grpSpPr>
        <p:sp>
          <p:nvSpPr>
            <p:cNvPr id="1387" name="Google Shape;1387;p31"/>
            <p:cNvSpPr/>
            <p:nvPr/>
          </p:nvSpPr>
          <p:spPr>
            <a:xfrm>
              <a:off x="1101075" y="2142375"/>
              <a:ext cx="439200" cy="439100"/>
            </a:xfrm>
            <a:custGeom>
              <a:avLst/>
              <a:gdLst/>
              <a:ahLst/>
              <a:cxnLst/>
              <a:rect l="l" t="t" r="r" b="b"/>
              <a:pathLst>
                <a:path w="17568" h="17564" extrusionOk="0">
                  <a:moveTo>
                    <a:pt x="8792" y="1291"/>
                  </a:moveTo>
                  <a:cubicBezTo>
                    <a:pt x="10711" y="1291"/>
                    <a:pt x="12631" y="2008"/>
                    <a:pt x="14094" y="3501"/>
                  </a:cubicBezTo>
                  <a:cubicBezTo>
                    <a:pt x="15526" y="4902"/>
                    <a:pt x="16303" y="6807"/>
                    <a:pt x="16303" y="8803"/>
                  </a:cubicBezTo>
                  <a:cubicBezTo>
                    <a:pt x="16303" y="10814"/>
                    <a:pt x="15526" y="12688"/>
                    <a:pt x="14094" y="14120"/>
                  </a:cubicBezTo>
                  <a:cubicBezTo>
                    <a:pt x="12692" y="15552"/>
                    <a:pt x="10788" y="16329"/>
                    <a:pt x="8792" y="16329"/>
                  </a:cubicBezTo>
                  <a:cubicBezTo>
                    <a:pt x="6780" y="16329"/>
                    <a:pt x="4906" y="15552"/>
                    <a:pt x="3474" y="14120"/>
                  </a:cubicBezTo>
                  <a:cubicBezTo>
                    <a:pt x="2042" y="12718"/>
                    <a:pt x="1265" y="10814"/>
                    <a:pt x="1265" y="8803"/>
                  </a:cubicBezTo>
                  <a:cubicBezTo>
                    <a:pt x="1265" y="6807"/>
                    <a:pt x="2042" y="4918"/>
                    <a:pt x="3474" y="3501"/>
                  </a:cubicBezTo>
                  <a:cubicBezTo>
                    <a:pt x="4937" y="2023"/>
                    <a:pt x="6857" y="1291"/>
                    <a:pt x="8792" y="1291"/>
                  </a:cubicBezTo>
                  <a:close/>
                  <a:moveTo>
                    <a:pt x="8784" y="0"/>
                  </a:moveTo>
                  <a:cubicBezTo>
                    <a:pt x="6537" y="0"/>
                    <a:pt x="4289" y="857"/>
                    <a:pt x="2575" y="2571"/>
                  </a:cubicBezTo>
                  <a:cubicBezTo>
                    <a:pt x="915" y="4232"/>
                    <a:pt x="1" y="6441"/>
                    <a:pt x="1" y="8788"/>
                  </a:cubicBezTo>
                  <a:cubicBezTo>
                    <a:pt x="1" y="11134"/>
                    <a:pt x="915" y="13343"/>
                    <a:pt x="2575" y="15004"/>
                  </a:cubicBezTo>
                  <a:cubicBezTo>
                    <a:pt x="4236" y="16649"/>
                    <a:pt x="6445" y="17563"/>
                    <a:pt x="8792" y="17563"/>
                  </a:cubicBezTo>
                  <a:cubicBezTo>
                    <a:pt x="11123" y="17563"/>
                    <a:pt x="13332" y="16649"/>
                    <a:pt x="14993" y="15004"/>
                  </a:cubicBezTo>
                  <a:cubicBezTo>
                    <a:pt x="16653" y="13343"/>
                    <a:pt x="17568" y="11134"/>
                    <a:pt x="17568" y="8788"/>
                  </a:cubicBezTo>
                  <a:cubicBezTo>
                    <a:pt x="17568" y="6441"/>
                    <a:pt x="16653" y="4232"/>
                    <a:pt x="14993" y="2571"/>
                  </a:cubicBezTo>
                  <a:cubicBezTo>
                    <a:pt x="13279" y="857"/>
                    <a:pt x="11031" y="0"/>
                    <a:pt x="8784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8000">
                  <a:schemeClr val="lt1"/>
                </a:gs>
                <a:gs pos="56000">
                  <a:srgbClr val="FFFFFF">
                    <a:alpha val="0"/>
                  </a:srgbClr>
                </a:gs>
                <a:gs pos="74000">
                  <a:schemeClr val="lt1"/>
                </a:gs>
                <a:gs pos="100000">
                  <a:srgbClr val="0C0A9E">
                    <a:alpha val="2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31"/>
            <p:cNvSpPr/>
            <p:nvPr/>
          </p:nvSpPr>
          <p:spPr>
            <a:xfrm>
              <a:off x="1189450" y="2242350"/>
              <a:ext cx="262850" cy="239700"/>
            </a:xfrm>
            <a:custGeom>
              <a:avLst/>
              <a:gdLst/>
              <a:ahLst/>
              <a:cxnLst/>
              <a:rect l="l" t="t" r="r" b="b"/>
              <a:pathLst>
                <a:path w="10514" h="9588" extrusionOk="0">
                  <a:moveTo>
                    <a:pt x="5257" y="1269"/>
                  </a:moveTo>
                  <a:cubicBezTo>
                    <a:pt x="6171" y="1269"/>
                    <a:pt x="7054" y="1604"/>
                    <a:pt x="7771" y="2290"/>
                  </a:cubicBezTo>
                  <a:cubicBezTo>
                    <a:pt x="9127" y="3692"/>
                    <a:pt x="9127" y="5931"/>
                    <a:pt x="7771" y="7302"/>
                  </a:cubicBezTo>
                  <a:cubicBezTo>
                    <a:pt x="7070" y="7988"/>
                    <a:pt x="6159" y="8331"/>
                    <a:pt x="5253" y="8331"/>
                  </a:cubicBezTo>
                  <a:cubicBezTo>
                    <a:pt x="4346" y="8331"/>
                    <a:pt x="3444" y="7988"/>
                    <a:pt x="2758" y="7302"/>
                  </a:cubicBezTo>
                  <a:cubicBezTo>
                    <a:pt x="1387" y="5916"/>
                    <a:pt x="1387" y="3661"/>
                    <a:pt x="2758" y="2290"/>
                  </a:cubicBezTo>
                  <a:cubicBezTo>
                    <a:pt x="3444" y="1604"/>
                    <a:pt x="4342" y="1269"/>
                    <a:pt x="5257" y="1269"/>
                  </a:cubicBezTo>
                  <a:close/>
                  <a:moveTo>
                    <a:pt x="5255" y="1"/>
                  </a:moveTo>
                  <a:cubicBezTo>
                    <a:pt x="4026" y="1"/>
                    <a:pt x="2796" y="469"/>
                    <a:pt x="1859" y="1406"/>
                  </a:cubicBezTo>
                  <a:cubicBezTo>
                    <a:pt x="0" y="3265"/>
                    <a:pt x="0" y="6312"/>
                    <a:pt x="1859" y="8186"/>
                  </a:cubicBezTo>
                  <a:cubicBezTo>
                    <a:pt x="2788" y="9116"/>
                    <a:pt x="4038" y="9588"/>
                    <a:pt x="5257" y="9588"/>
                  </a:cubicBezTo>
                  <a:cubicBezTo>
                    <a:pt x="6491" y="9588"/>
                    <a:pt x="7710" y="9131"/>
                    <a:pt x="8639" y="8186"/>
                  </a:cubicBezTo>
                  <a:cubicBezTo>
                    <a:pt x="10513" y="6312"/>
                    <a:pt x="10513" y="3265"/>
                    <a:pt x="8639" y="1406"/>
                  </a:cubicBezTo>
                  <a:cubicBezTo>
                    <a:pt x="7710" y="469"/>
                    <a:pt x="6483" y="1"/>
                    <a:pt x="5255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8000">
                  <a:schemeClr val="lt1"/>
                </a:gs>
                <a:gs pos="56000">
                  <a:srgbClr val="FFFFFF">
                    <a:alpha val="0"/>
                  </a:srgbClr>
                </a:gs>
                <a:gs pos="74000">
                  <a:schemeClr val="lt1"/>
                </a:gs>
                <a:gs pos="100000">
                  <a:srgbClr val="0C0A9E">
                    <a:alpha val="2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9" name="Google Shape;1389;p31"/>
          <p:cNvGrpSpPr/>
          <p:nvPr/>
        </p:nvGrpSpPr>
        <p:grpSpPr>
          <a:xfrm>
            <a:off x="-1262974" y="3161328"/>
            <a:ext cx="4822591" cy="2934500"/>
            <a:chOff x="-1186774" y="3161328"/>
            <a:chExt cx="4822591" cy="2934500"/>
          </a:xfrm>
        </p:grpSpPr>
        <p:pic>
          <p:nvPicPr>
            <p:cNvPr id="1390" name="Google Shape;1390;p31"/>
            <p:cNvPicPr preferRelativeResize="0"/>
            <p:nvPr/>
          </p:nvPicPr>
          <p:blipFill rotWithShape="1">
            <a:blip r:embed="rId2">
              <a:alphaModFix/>
            </a:blip>
            <a:srcRect l="16960" t="24718" r="7121" b="26177"/>
            <a:stretch/>
          </p:blipFill>
          <p:spPr>
            <a:xfrm rot="5400000">
              <a:off x="-1534175" y="3508728"/>
              <a:ext cx="2934500" cy="22396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91" name="Google Shape;1391;p31"/>
            <p:cNvSpPr/>
            <p:nvPr/>
          </p:nvSpPr>
          <p:spPr>
            <a:xfrm rot="-5400000">
              <a:off x="-184180" y="3596444"/>
              <a:ext cx="503090" cy="2327806"/>
            </a:xfrm>
            <a:custGeom>
              <a:avLst/>
              <a:gdLst/>
              <a:ahLst/>
              <a:cxnLst/>
              <a:rect l="l" t="t" r="r" b="b"/>
              <a:pathLst>
                <a:path w="12266" h="56755" extrusionOk="0">
                  <a:moveTo>
                    <a:pt x="6811" y="1"/>
                  </a:moveTo>
                  <a:lnTo>
                    <a:pt x="2133" y="4663"/>
                  </a:lnTo>
                  <a:lnTo>
                    <a:pt x="2133" y="16836"/>
                  </a:lnTo>
                  <a:lnTo>
                    <a:pt x="2438" y="16836"/>
                  </a:lnTo>
                  <a:lnTo>
                    <a:pt x="2438" y="4800"/>
                  </a:lnTo>
                  <a:lnTo>
                    <a:pt x="6475" y="747"/>
                  </a:lnTo>
                  <a:lnTo>
                    <a:pt x="6475" y="11793"/>
                  </a:lnTo>
                  <a:lnTo>
                    <a:pt x="11534" y="11793"/>
                  </a:lnTo>
                  <a:lnTo>
                    <a:pt x="8197" y="15130"/>
                  </a:lnTo>
                  <a:lnTo>
                    <a:pt x="11640" y="18573"/>
                  </a:lnTo>
                  <a:lnTo>
                    <a:pt x="5668" y="24546"/>
                  </a:lnTo>
                  <a:lnTo>
                    <a:pt x="5668" y="41686"/>
                  </a:lnTo>
                  <a:lnTo>
                    <a:pt x="0" y="47369"/>
                  </a:lnTo>
                  <a:lnTo>
                    <a:pt x="0" y="56754"/>
                  </a:lnTo>
                  <a:lnTo>
                    <a:pt x="305" y="56754"/>
                  </a:lnTo>
                  <a:lnTo>
                    <a:pt x="305" y="47476"/>
                  </a:lnTo>
                  <a:lnTo>
                    <a:pt x="5973" y="41823"/>
                  </a:lnTo>
                  <a:lnTo>
                    <a:pt x="5973" y="24683"/>
                  </a:lnTo>
                  <a:lnTo>
                    <a:pt x="12082" y="18573"/>
                  </a:lnTo>
                  <a:lnTo>
                    <a:pt x="8639" y="15130"/>
                  </a:lnTo>
                  <a:lnTo>
                    <a:pt x="12265" y="11488"/>
                  </a:lnTo>
                  <a:lnTo>
                    <a:pt x="6811" y="11488"/>
                  </a:lnTo>
                  <a:lnTo>
                    <a:pt x="6811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8000">
                  <a:schemeClr val="lt1"/>
                </a:gs>
                <a:gs pos="56000">
                  <a:srgbClr val="FFFFFF">
                    <a:alpha val="0"/>
                  </a:srgbClr>
                </a:gs>
                <a:gs pos="74000">
                  <a:schemeClr val="lt1"/>
                </a:gs>
                <a:gs pos="100000">
                  <a:srgbClr val="9900FF">
                    <a:alpha val="28627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92" name="Google Shape;1392;p31"/>
            <p:cNvGrpSpPr/>
            <p:nvPr/>
          </p:nvGrpSpPr>
          <p:grpSpPr>
            <a:xfrm>
              <a:off x="58899" y="4608583"/>
              <a:ext cx="604346" cy="657081"/>
              <a:chOff x="58899" y="4608583"/>
              <a:chExt cx="604346" cy="657081"/>
            </a:xfrm>
          </p:grpSpPr>
          <p:grpSp>
            <p:nvGrpSpPr>
              <p:cNvPr id="1393" name="Google Shape;1393;p31"/>
              <p:cNvGrpSpPr/>
              <p:nvPr/>
            </p:nvGrpSpPr>
            <p:grpSpPr>
              <a:xfrm rot="10800000">
                <a:off x="58899" y="4608583"/>
                <a:ext cx="328346" cy="328531"/>
                <a:chOff x="3678700" y="407275"/>
                <a:chExt cx="708100" cy="708500"/>
              </a:xfrm>
            </p:grpSpPr>
            <p:sp>
              <p:nvSpPr>
                <p:cNvPr id="1394" name="Google Shape;1394;p31"/>
                <p:cNvSpPr/>
                <p:nvPr/>
              </p:nvSpPr>
              <p:spPr>
                <a:xfrm>
                  <a:off x="3678700" y="407275"/>
                  <a:ext cx="249875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96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5" name="Google Shape;1395;p31"/>
                <p:cNvSpPr/>
                <p:nvPr/>
              </p:nvSpPr>
              <p:spPr>
                <a:xfrm>
                  <a:off x="3754875" y="483475"/>
                  <a:ext cx="249900" cy="249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5" extrusionOk="0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6" name="Google Shape;1396;p31"/>
                <p:cNvSpPr/>
                <p:nvPr/>
              </p:nvSpPr>
              <p:spPr>
                <a:xfrm>
                  <a:off x="3831425" y="560025"/>
                  <a:ext cx="249900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6" extrusionOk="0">
                      <a:moveTo>
                        <a:pt x="8594" y="0"/>
                      </a:moveTo>
                      <a:lnTo>
                        <a:pt x="1" y="8594"/>
                      </a:lnTo>
                      <a:lnTo>
                        <a:pt x="1403" y="9995"/>
                      </a:lnTo>
                      <a:lnTo>
                        <a:pt x="9996" y="1402"/>
                      </a:lnTo>
                      <a:lnTo>
                        <a:pt x="8594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7" name="Google Shape;1397;p31"/>
                <p:cNvSpPr/>
                <p:nvPr/>
              </p:nvSpPr>
              <p:spPr>
                <a:xfrm>
                  <a:off x="3907625" y="636575"/>
                  <a:ext cx="249875" cy="24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81" extrusionOk="0">
                      <a:moveTo>
                        <a:pt x="8593" y="1"/>
                      </a:moveTo>
                      <a:lnTo>
                        <a:pt x="0" y="8579"/>
                      </a:lnTo>
                      <a:lnTo>
                        <a:pt x="1402" y="9980"/>
                      </a:lnTo>
                      <a:lnTo>
                        <a:pt x="9995" y="1387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8" name="Google Shape;1398;p31"/>
                <p:cNvSpPr/>
                <p:nvPr/>
              </p:nvSpPr>
              <p:spPr>
                <a:xfrm>
                  <a:off x="3984175" y="713150"/>
                  <a:ext cx="249900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6" extrusionOk="0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9" name="Google Shape;1399;p31"/>
                <p:cNvSpPr/>
                <p:nvPr/>
              </p:nvSpPr>
              <p:spPr>
                <a:xfrm>
                  <a:off x="4061125" y="789700"/>
                  <a:ext cx="249500" cy="24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80" h="9981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80"/>
                      </a:lnTo>
                      <a:lnTo>
                        <a:pt x="9980" y="1402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0" name="Google Shape;1400;p31"/>
                <p:cNvSpPr/>
                <p:nvPr/>
              </p:nvSpPr>
              <p:spPr>
                <a:xfrm>
                  <a:off x="4136925" y="865875"/>
                  <a:ext cx="249875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96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lt2">
                        <a:alpha val="46820"/>
                      </a:schemeClr>
                    </a:gs>
                    <a:gs pos="78000">
                      <a:schemeClr val="lt1">
                        <a:alpha val="46820"/>
                      </a:schemeClr>
                    </a:gs>
                    <a:gs pos="100000">
                      <a:schemeClr val="lt1">
                        <a:alpha val="46820"/>
                      </a:schemeClr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01" name="Google Shape;1401;p31"/>
              <p:cNvGrpSpPr/>
              <p:nvPr/>
            </p:nvGrpSpPr>
            <p:grpSpPr>
              <a:xfrm rot="10800000">
                <a:off x="334899" y="4608583"/>
                <a:ext cx="328346" cy="328531"/>
                <a:chOff x="3678700" y="407275"/>
                <a:chExt cx="708100" cy="708500"/>
              </a:xfrm>
            </p:grpSpPr>
            <p:sp>
              <p:nvSpPr>
                <p:cNvPr id="1402" name="Google Shape;1402;p31"/>
                <p:cNvSpPr/>
                <p:nvPr/>
              </p:nvSpPr>
              <p:spPr>
                <a:xfrm>
                  <a:off x="3678700" y="407275"/>
                  <a:ext cx="249875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96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3" name="Google Shape;1403;p31"/>
                <p:cNvSpPr/>
                <p:nvPr/>
              </p:nvSpPr>
              <p:spPr>
                <a:xfrm>
                  <a:off x="3754875" y="483475"/>
                  <a:ext cx="249900" cy="249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5" extrusionOk="0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4" name="Google Shape;1404;p31"/>
                <p:cNvSpPr/>
                <p:nvPr/>
              </p:nvSpPr>
              <p:spPr>
                <a:xfrm>
                  <a:off x="3831425" y="560025"/>
                  <a:ext cx="249900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6" extrusionOk="0">
                      <a:moveTo>
                        <a:pt x="8594" y="0"/>
                      </a:moveTo>
                      <a:lnTo>
                        <a:pt x="1" y="8594"/>
                      </a:lnTo>
                      <a:lnTo>
                        <a:pt x="1403" y="9995"/>
                      </a:lnTo>
                      <a:lnTo>
                        <a:pt x="9996" y="1402"/>
                      </a:lnTo>
                      <a:lnTo>
                        <a:pt x="8594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5" name="Google Shape;1405;p31"/>
                <p:cNvSpPr/>
                <p:nvPr/>
              </p:nvSpPr>
              <p:spPr>
                <a:xfrm>
                  <a:off x="3907625" y="636575"/>
                  <a:ext cx="249875" cy="24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81" extrusionOk="0">
                      <a:moveTo>
                        <a:pt x="8593" y="1"/>
                      </a:moveTo>
                      <a:lnTo>
                        <a:pt x="0" y="8579"/>
                      </a:lnTo>
                      <a:lnTo>
                        <a:pt x="1402" y="9980"/>
                      </a:lnTo>
                      <a:lnTo>
                        <a:pt x="9995" y="1387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6" name="Google Shape;1406;p31"/>
                <p:cNvSpPr/>
                <p:nvPr/>
              </p:nvSpPr>
              <p:spPr>
                <a:xfrm>
                  <a:off x="3984175" y="713150"/>
                  <a:ext cx="249900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6" extrusionOk="0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7" name="Google Shape;1407;p31"/>
                <p:cNvSpPr/>
                <p:nvPr/>
              </p:nvSpPr>
              <p:spPr>
                <a:xfrm>
                  <a:off x="4061125" y="789700"/>
                  <a:ext cx="249500" cy="24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80" h="9981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80"/>
                      </a:lnTo>
                      <a:lnTo>
                        <a:pt x="9980" y="1402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8" name="Google Shape;1408;p31"/>
                <p:cNvSpPr/>
                <p:nvPr/>
              </p:nvSpPr>
              <p:spPr>
                <a:xfrm>
                  <a:off x="4136925" y="865875"/>
                  <a:ext cx="249875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96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09" name="Google Shape;1409;p31"/>
              <p:cNvGrpSpPr/>
              <p:nvPr/>
            </p:nvGrpSpPr>
            <p:grpSpPr>
              <a:xfrm rot="10800000">
                <a:off x="282574" y="4937133"/>
                <a:ext cx="328346" cy="328531"/>
                <a:chOff x="3678700" y="407275"/>
                <a:chExt cx="708100" cy="708500"/>
              </a:xfrm>
            </p:grpSpPr>
            <p:sp>
              <p:nvSpPr>
                <p:cNvPr id="1410" name="Google Shape;1410;p31"/>
                <p:cNvSpPr/>
                <p:nvPr/>
              </p:nvSpPr>
              <p:spPr>
                <a:xfrm>
                  <a:off x="3678700" y="407275"/>
                  <a:ext cx="249875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96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1" name="Google Shape;1411;p31"/>
                <p:cNvSpPr/>
                <p:nvPr/>
              </p:nvSpPr>
              <p:spPr>
                <a:xfrm>
                  <a:off x="3754875" y="483475"/>
                  <a:ext cx="249900" cy="249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5" extrusionOk="0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2" name="Google Shape;1412;p31"/>
                <p:cNvSpPr/>
                <p:nvPr/>
              </p:nvSpPr>
              <p:spPr>
                <a:xfrm>
                  <a:off x="3831425" y="560025"/>
                  <a:ext cx="249900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6" extrusionOk="0">
                      <a:moveTo>
                        <a:pt x="8594" y="0"/>
                      </a:moveTo>
                      <a:lnTo>
                        <a:pt x="1" y="8594"/>
                      </a:lnTo>
                      <a:lnTo>
                        <a:pt x="1403" y="9995"/>
                      </a:lnTo>
                      <a:lnTo>
                        <a:pt x="9996" y="1402"/>
                      </a:lnTo>
                      <a:lnTo>
                        <a:pt x="8594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3" name="Google Shape;1413;p31"/>
                <p:cNvSpPr/>
                <p:nvPr/>
              </p:nvSpPr>
              <p:spPr>
                <a:xfrm>
                  <a:off x="3907625" y="636575"/>
                  <a:ext cx="249875" cy="24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81" extrusionOk="0">
                      <a:moveTo>
                        <a:pt x="8593" y="1"/>
                      </a:moveTo>
                      <a:lnTo>
                        <a:pt x="0" y="8579"/>
                      </a:lnTo>
                      <a:lnTo>
                        <a:pt x="1402" y="9980"/>
                      </a:lnTo>
                      <a:lnTo>
                        <a:pt x="9995" y="1387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4" name="Google Shape;1414;p31"/>
                <p:cNvSpPr/>
                <p:nvPr/>
              </p:nvSpPr>
              <p:spPr>
                <a:xfrm>
                  <a:off x="3984175" y="713150"/>
                  <a:ext cx="249900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6" h="9996" extrusionOk="0">
                      <a:moveTo>
                        <a:pt x="8593" y="0"/>
                      </a:moveTo>
                      <a:lnTo>
                        <a:pt x="0" y="8593"/>
                      </a:lnTo>
                      <a:lnTo>
                        <a:pt x="1402" y="9995"/>
                      </a:lnTo>
                      <a:lnTo>
                        <a:pt x="9995" y="1402"/>
                      </a:lnTo>
                      <a:lnTo>
                        <a:pt x="8593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5" name="Google Shape;1415;p31"/>
                <p:cNvSpPr/>
                <p:nvPr/>
              </p:nvSpPr>
              <p:spPr>
                <a:xfrm>
                  <a:off x="4061125" y="789700"/>
                  <a:ext cx="249500" cy="249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80" h="9981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80"/>
                      </a:lnTo>
                      <a:lnTo>
                        <a:pt x="9980" y="1402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6" name="Google Shape;1416;p31"/>
                <p:cNvSpPr/>
                <p:nvPr/>
              </p:nvSpPr>
              <p:spPr>
                <a:xfrm>
                  <a:off x="4136925" y="865875"/>
                  <a:ext cx="249875" cy="24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95" h="9996" extrusionOk="0">
                      <a:moveTo>
                        <a:pt x="8593" y="1"/>
                      </a:moveTo>
                      <a:lnTo>
                        <a:pt x="0" y="8594"/>
                      </a:lnTo>
                      <a:lnTo>
                        <a:pt x="1402" y="9996"/>
                      </a:lnTo>
                      <a:lnTo>
                        <a:pt x="9995" y="1403"/>
                      </a:lnTo>
                      <a:lnTo>
                        <a:pt x="8593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0C0A9E">
                        <a:alpha val="37254"/>
                        <a:alpha val="46820"/>
                      </a:srgbClr>
                    </a:gs>
                    <a:gs pos="100000">
                      <a:srgbClr val="FFFFFF">
                        <a:alpha val="0"/>
                        <a:alpha val="46820"/>
                      </a:srgbClr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417" name="Google Shape;1417;p31"/>
            <p:cNvGrpSpPr/>
            <p:nvPr/>
          </p:nvGrpSpPr>
          <p:grpSpPr>
            <a:xfrm>
              <a:off x="-923150" y="4796551"/>
              <a:ext cx="4558967" cy="134100"/>
              <a:chOff x="796100" y="3019701"/>
              <a:chExt cx="4558967" cy="134100"/>
            </a:xfrm>
          </p:grpSpPr>
          <p:sp>
            <p:nvSpPr>
              <p:cNvPr id="1418" name="Google Shape;1418;p31"/>
              <p:cNvSpPr/>
              <p:nvPr/>
            </p:nvSpPr>
            <p:spPr>
              <a:xfrm>
                <a:off x="5220967" y="3019701"/>
                <a:ext cx="134100" cy="134100"/>
              </a:xfrm>
              <a:prstGeom prst="ellipse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419" name="Google Shape;1419;p31"/>
              <p:cNvCxnSpPr/>
              <p:nvPr/>
            </p:nvCxnSpPr>
            <p:spPr>
              <a:xfrm>
                <a:off x="796100" y="3086750"/>
                <a:ext cx="4462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lt1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420" name="Google Shape;1420;p31"/>
              <p:cNvSpPr/>
              <p:nvPr/>
            </p:nvSpPr>
            <p:spPr>
              <a:xfrm>
                <a:off x="5251079" y="3049843"/>
                <a:ext cx="73800" cy="738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IBM Plex Mono"/>
              <a:buNone/>
              <a:defRPr sz="3000" b="1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681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8" r:id="rId2"/>
    <p:sldLayoutId id="2147483659" r:id="rId3"/>
    <p:sldLayoutId id="2147483665" r:id="rId4"/>
    <p:sldLayoutId id="2147483676" r:id="rId5"/>
    <p:sldLayoutId id="2147483677" r:id="rId6"/>
  </p:sldLayoutIdLst>
  <p:transition spd="slow">
    <p:wipe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3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1" name="Google Shape;1431;p35"/>
          <p:cNvSpPr txBox="1">
            <a:spLocks noGrp="1"/>
          </p:cNvSpPr>
          <p:nvPr>
            <p:ph type="subTitle" idx="1"/>
          </p:nvPr>
        </p:nvSpPr>
        <p:spPr>
          <a:xfrm>
            <a:off x="1096850" y="3456250"/>
            <a:ext cx="48825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Boiangiu Victor-Miron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Irimia Marian</a:t>
            </a:r>
            <a:endParaRPr dirty="0"/>
          </a:p>
        </p:txBody>
      </p:sp>
      <p:sp>
        <p:nvSpPr>
          <p:cNvPr id="1432" name="Google Shape;1432;p35"/>
          <p:cNvSpPr txBox="1">
            <a:spLocks noGrp="1"/>
          </p:cNvSpPr>
          <p:nvPr>
            <p:ph type="ctrTitle"/>
          </p:nvPr>
        </p:nvSpPr>
        <p:spPr>
          <a:xfrm>
            <a:off x="1096850" y="816324"/>
            <a:ext cx="6974700" cy="232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2"/>
                </a:solidFill>
              </a:rPr>
              <a:t>Convolution-based image filters</a:t>
            </a:r>
            <a:endParaRPr lang="en-US" dirty="0">
              <a:solidFill>
                <a:schemeClr val="dk1"/>
              </a:solidFill>
            </a:endParaRPr>
          </a:p>
        </p:txBody>
      </p:sp>
      <p:grpSp>
        <p:nvGrpSpPr>
          <p:cNvPr id="1433" name="Google Shape;1433;p35"/>
          <p:cNvGrpSpPr/>
          <p:nvPr/>
        </p:nvGrpSpPr>
        <p:grpSpPr>
          <a:xfrm>
            <a:off x="1096850" y="3242811"/>
            <a:ext cx="3936683" cy="134070"/>
            <a:chOff x="1096850" y="3242811"/>
            <a:chExt cx="3936683" cy="134070"/>
          </a:xfrm>
        </p:grpSpPr>
        <p:cxnSp>
          <p:nvCxnSpPr>
            <p:cNvPr id="1434" name="Google Shape;1434;p35"/>
            <p:cNvCxnSpPr/>
            <p:nvPr/>
          </p:nvCxnSpPr>
          <p:spPr>
            <a:xfrm>
              <a:off x="1096850" y="3309850"/>
              <a:ext cx="38406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435" name="Google Shape;1435;p35"/>
            <p:cNvGrpSpPr/>
            <p:nvPr/>
          </p:nvGrpSpPr>
          <p:grpSpPr>
            <a:xfrm>
              <a:off x="4899464" y="3242811"/>
              <a:ext cx="134070" cy="134070"/>
              <a:chOff x="8382514" y="1084976"/>
              <a:chExt cx="265800" cy="265800"/>
            </a:xfrm>
          </p:grpSpPr>
          <p:sp>
            <p:nvSpPr>
              <p:cNvPr id="1436" name="Google Shape;1436;p35"/>
              <p:cNvSpPr/>
              <p:nvPr/>
            </p:nvSpPr>
            <p:spPr>
              <a:xfrm>
                <a:off x="8442213" y="1144734"/>
                <a:ext cx="146400" cy="1464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35"/>
              <p:cNvSpPr/>
              <p:nvPr/>
            </p:nvSpPr>
            <p:spPr>
              <a:xfrm>
                <a:off x="8382514" y="1084976"/>
                <a:ext cx="265800" cy="2658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38" name="Google Shape;1438;p35"/>
          <p:cNvGrpSpPr/>
          <p:nvPr/>
        </p:nvGrpSpPr>
        <p:grpSpPr>
          <a:xfrm>
            <a:off x="8017432" y="-313900"/>
            <a:ext cx="134070" cy="1891362"/>
            <a:chOff x="8017432" y="-313900"/>
            <a:chExt cx="134070" cy="1891362"/>
          </a:xfrm>
        </p:grpSpPr>
        <p:sp>
          <p:nvSpPr>
            <p:cNvPr id="1439" name="Google Shape;1439;p35"/>
            <p:cNvSpPr/>
            <p:nvPr/>
          </p:nvSpPr>
          <p:spPr>
            <a:xfrm rot="5400000">
              <a:off x="8017432" y="1443393"/>
              <a:ext cx="134070" cy="134070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40" name="Google Shape;1440;p35"/>
            <p:cNvCxnSpPr/>
            <p:nvPr/>
          </p:nvCxnSpPr>
          <p:spPr>
            <a:xfrm>
              <a:off x="8084450" y="-313900"/>
              <a:ext cx="0" cy="17952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441" name="Google Shape;1441;p35"/>
            <p:cNvSpPr/>
            <p:nvPr/>
          </p:nvSpPr>
          <p:spPr>
            <a:xfrm rot="5400000">
              <a:off x="8047515" y="1473505"/>
              <a:ext cx="73844" cy="73844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2" name="Google Shape;1442;p35"/>
          <p:cNvGrpSpPr/>
          <p:nvPr/>
        </p:nvGrpSpPr>
        <p:grpSpPr>
          <a:xfrm>
            <a:off x="6309526" y="957475"/>
            <a:ext cx="3504715" cy="5119205"/>
            <a:chOff x="6309526" y="836950"/>
            <a:chExt cx="3504715" cy="5119205"/>
          </a:xfrm>
        </p:grpSpPr>
        <p:sp>
          <p:nvSpPr>
            <p:cNvPr id="1443" name="Google Shape;1443;p35"/>
            <p:cNvSpPr/>
            <p:nvPr/>
          </p:nvSpPr>
          <p:spPr>
            <a:xfrm>
              <a:off x="6309526" y="836950"/>
              <a:ext cx="3153315" cy="5119205"/>
            </a:xfrm>
            <a:custGeom>
              <a:avLst/>
              <a:gdLst/>
              <a:ahLst/>
              <a:cxnLst/>
              <a:rect l="l" t="t" r="r" b="b"/>
              <a:pathLst>
                <a:path w="76882" h="124813" extrusionOk="0">
                  <a:moveTo>
                    <a:pt x="76668" y="0"/>
                  </a:moveTo>
                  <a:lnTo>
                    <a:pt x="63260" y="13408"/>
                  </a:lnTo>
                  <a:cubicBezTo>
                    <a:pt x="62879" y="13789"/>
                    <a:pt x="62879" y="14398"/>
                    <a:pt x="63260" y="14779"/>
                  </a:cubicBezTo>
                  <a:lnTo>
                    <a:pt x="69857" y="21376"/>
                  </a:lnTo>
                  <a:cubicBezTo>
                    <a:pt x="70116" y="21620"/>
                    <a:pt x="70116" y="22046"/>
                    <a:pt x="69857" y="22305"/>
                  </a:cubicBezTo>
                  <a:lnTo>
                    <a:pt x="46546" y="45616"/>
                  </a:lnTo>
                  <a:cubicBezTo>
                    <a:pt x="46417" y="45738"/>
                    <a:pt x="46245" y="45799"/>
                    <a:pt x="46074" y="45799"/>
                  </a:cubicBezTo>
                  <a:cubicBezTo>
                    <a:pt x="45903" y="45799"/>
                    <a:pt x="45731" y="45738"/>
                    <a:pt x="45602" y="45616"/>
                  </a:cubicBezTo>
                  <a:lnTo>
                    <a:pt x="39020" y="39019"/>
                  </a:lnTo>
                  <a:cubicBezTo>
                    <a:pt x="38822" y="38836"/>
                    <a:pt x="38593" y="38745"/>
                    <a:pt x="38334" y="38745"/>
                  </a:cubicBezTo>
                  <a:cubicBezTo>
                    <a:pt x="38060" y="38745"/>
                    <a:pt x="37831" y="38836"/>
                    <a:pt x="37649" y="39019"/>
                  </a:cubicBezTo>
                  <a:lnTo>
                    <a:pt x="23357" y="53311"/>
                  </a:lnTo>
                  <a:cubicBezTo>
                    <a:pt x="22976" y="53691"/>
                    <a:pt x="22976" y="54301"/>
                    <a:pt x="23357" y="54682"/>
                  </a:cubicBezTo>
                  <a:lnTo>
                    <a:pt x="40833" y="72142"/>
                  </a:lnTo>
                  <a:cubicBezTo>
                    <a:pt x="40939" y="72279"/>
                    <a:pt x="41016" y="72432"/>
                    <a:pt x="41016" y="72614"/>
                  </a:cubicBezTo>
                  <a:cubicBezTo>
                    <a:pt x="41016" y="72812"/>
                    <a:pt x="40955" y="72965"/>
                    <a:pt x="40833" y="73102"/>
                  </a:cubicBezTo>
                  <a:lnTo>
                    <a:pt x="27090" y="86830"/>
                  </a:lnTo>
                  <a:cubicBezTo>
                    <a:pt x="26907" y="87028"/>
                    <a:pt x="26816" y="87256"/>
                    <a:pt x="26816" y="87515"/>
                  </a:cubicBezTo>
                  <a:lnTo>
                    <a:pt x="26816" y="96276"/>
                  </a:lnTo>
                  <a:cubicBezTo>
                    <a:pt x="26816" y="96459"/>
                    <a:pt x="26755" y="96611"/>
                    <a:pt x="26618" y="96748"/>
                  </a:cubicBezTo>
                  <a:lnTo>
                    <a:pt x="13225" y="110140"/>
                  </a:lnTo>
                  <a:cubicBezTo>
                    <a:pt x="13103" y="110270"/>
                    <a:pt x="12940" y="110335"/>
                    <a:pt x="12772" y="110335"/>
                  </a:cubicBezTo>
                  <a:cubicBezTo>
                    <a:pt x="12604" y="110335"/>
                    <a:pt x="12433" y="110270"/>
                    <a:pt x="12296" y="110140"/>
                  </a:cubicBezTo>
                  <a:lnTo>
                    <a:pt x="7618" y="105448"/>
                  </a:lnTo>
                  <a:cubicBezTo>
                    <a:pt x="7428" y="105257"/>
                    <a:pt x="7180" y="105162"/>
                    <a:pt x="6933" y="105162"/>
                  </a:cubicBezTo>
                  <a:cubicBezTo>
                    <a:pt x="6685" y="105162"/>
                    <a:pt x="6438" y="105257"/>
                    <a:pt x="6247" y="105448"/>
                  </a:cubicBezTo>
                  <a:lnTo>
                    <a:pt x="381" y="111314"/>
                  </a:lnTo>
                  <a:cubicBezTo>
                    <a:pt x="1" y="111695"/>
                    <a:pt x="1" y="112304"/>
                    <a:pt x="381" y="112685"/>
                  </a:cubicBezTo>
                  <a:lnTo>
                    <a:pt x="5059" y="117378"/>
                  </a:lnTo>
                  <a:cubicBezTo>
                    <a:pt x="5181" y="117515"/>
                    <a:pt x="5257" y="117667"/>
                    <a:pt x="5257" y="117850"/>
                  </a:cubicBezTo>
                  <a:cubicBezTo>
                    <a:pt x="5257" y="118048"/>
                    <a:pt x="5196" y="118200"/>
                    <a:pt x="5059" y="118322"/>
                  </a:cubicBezTo>
                  <a:lnTo>
                    <a:pt x="3231" y="120150"/>
                  </a:lnTo>
                  <a:cubicBezTo>
                    <a:pt x="2850" y="120531"/>
                    <a:pt x="2850" y="121141"/>
                    <a:pt x="3231" y="121522"/>
                  </a:cubicBezTo>
                  <a:lnTo>
                    <a:pt x="5059" y="123365"/>
                  </a:lnTo>
                  <a:cubicBezTo>
                    <a:pt x="5333" y="123609"/>
                    <a:pt x="5333" y="124020"/>
                    <a:pt x="5059" y="124295"/>
                  </a:cubicBezTo>
                  <a:cubicBezTo>
                    <a:pt x="4914" y="124432"/>
                    <a:pt x="4754" y="124489"/>
                    <a:pt x="4602" y="124489"/>
                  </a:cubicBezTo>
                  <a:cubicBezTo>
                    <a:pt x="4449" y="124489"/>
                    <a:pt x="4305" y="124432"/>
                    <a:pt x="4190" y="124340"/>
                  </a:cubicBezTo>
                  <a:cubicBezTo>
                    <a:pt x="3962" y="124173"/>
                    <a:pt x="3825" y="123838"/>
                    <a:pt x="4038" y="123487"/>
                  </a:cubicBezTo>
                  <a:lnTo>
                    <a:pt x="3764" y="123335"/>
                  </a:lnTo>
                  <a:lnTo>
                    <a:pt x="3764" y="123335"/>
                  </a:lnTo>
                  <a:cubicBezTo>
                    <a:pt x="3459" y="123838"/>
                    <a:pt x="3672" y="124356"/>
                    <a:pt x="3992" y="124599"/>
                  </a:cubicBezTo>
                  <a:cubicBezTo>
                    <a:pt x="4175" y="124736"/>
                    <a:pt x="4373" y="124813"/>
                    <a:pt x="4602" y="124813"/>
                  </a:cubicBezTo>
                  <a:cubicBezTo>
                    <a:pt x="4830" y="124813"/>
                    <a:pt x="5059" y="124736"/>
                    <a:pt x="5272" y="124477"/>
                  </a:cubicBezTo>
                  <a:cubicBezTo>
                    <a:pt x="5455" y="124295"/>
                    <a:pt x="5562" y="124066"/>
                    <a:pt x="5562" y="123792"/>
                  </a:cubicBezTo>
                  <a:cubicBezTo>
                    <a:pt x="5562" y="123533"/>
                    <a:pt x="5455" y="123304"/>
                    <a:pt x="5272" y="123106"/>
                  </a:cubicBezTo>
                  <a:lnTo>
                    <a:pt x="3444" y="121278"/>
                  </a:lnTo>
                  <a:cubicBezTo>
                    <a:pt x="3170" y="121034"/>
                    <a:pt x="3170" y="120623"/>
                    <a:pt x="3444" y="120349"/>
                  </a:cubicBezTo>
                  <a:lnTo>
                    <a:pt x="5272" y="118520"/>
                  </a:lnTo>
                  <a:cubicBezTo>
                    <a:pt x="5455" y="118337"/>
                    <a:pt x="5562" y="118094"/>
                    <a:pt x="5562" y="117835"/>
                  </a:cubicBezTo>
                  <a:cubicBezTo>
                    <a:pt x="5562" y="117576"/>
                    <a:pt x="5455" y="117332"/>
                    <a:pt x="5272" y="117149"/>
                  </a:cubicBezTo>
                  <a:lnTo>
                    <a:pt x="579" y="112456"/>
                  </a:lnTo>
                  <a:cubicBezTo>
                    <a:pt x="320" y="112213"/>
                    <a:pt x="320" y="111801"/>
                    <a:pt x="579" y="111527"/>
                  </a:cubicBezTo>
                  <a:lnTo>
                    <a:pt x="6445" y="105661"/>
                  </a:lnTo>
                  <a:cubicBezTo>
                    <a:pt x="6575" y="105532"/>
                    <a:pt x="6742" y="105467"/>
                    <a:pt x="6912" y="105467"/>
                  </a:cubicBezTo>
                  <a:cubicBezTo>
                    <a:pt x="7081" y="105467"/>
                    <a:pt x="7253" y="105532"/>
                    <a:pt x="7390" y="105661"/>
                  </a:cubicBezTo>
                  <a:lnTo>
                    <a:pt x="12067" y="110354"/>
                  </a:lnTo>
                  <a:cubicBezTo>
                    <a:pt x="12265" y="110537"/>
                    <a:pt x="12494" y="110643"/>
                    <a:pt x="12753" y="110643"/>
                  </a:cubicBezTo>
                  <a:cubicBezTo>
                    <a:pt x="13027" y="110643"/>
                    <a:pt x="13256" y="110537"/>
                    <a:pt x="13439" y="110354"/>
                  </a:cubicBezTo>
                  <a:lnTo>
                    <a:pt x="26831" y="96961"/>
                  </a:lnTo>
                  <a:cubicBezTo>
                    <a:pt x="27014" y="96779"/>
                    <a:pt x="27120" y="96550"/>
                    <a:pt x="27120" y="96276"/>
                  </a:cubicBezTo>
                  <a:lnTo>
                    <a:pt x="27120" y="87469"/>
                  </a:lnTo>
                  <a:cubicBezTo>
                    <a:pt x="27120" y="87287"/>
                    <a:pt x="27166" y="87134"/>
                    <a:pt x="27303" y="86997"/>
                  </a:cubicBezTo>
                  <a:lnTo>
                    <a:pt x="41031" y="73270"/>
                  </a:lnTo>
                  <a:cubicBezTo>
                    <a:pt x="41412" y="72889"/>
                    <a:pt x="41412" y="72279"/>
                    <a:pt x="41031" y="71898"/>
                  </a:cubicBezTo>
                  <a:lnTo>
                    <a:pt x="23571" y="54438"/>
                  </a:lnTo>
                  <a:cubicBezTo>
                    <a:pt x="23312" y="54194"/>
                    <a:pt x="23312" y="53768"/>
                    <a:pt x="23571" y="53509"/>
                  </a:cubicBezTo>
                  <a:lnTo>
                    <a:pt x="37862" y="39217"/>
                  </a:lnTo>
                  <a:cubicBezTo>
                    <a:pt x="37984" y="39095"/>
                    <a:pt x="38155" y="39035"/>
                    <a:pt x="38327" y="39035"/>
                  </a:cubicBezTo>
                  <a:cubicBezTo>
                    <a:pt x="38498" y="39035"/>
                    <a:pt x="38669" y="39095"/>
                    <a:pt x="38791" y="39217"/>
                  </a:cubicBezTo>
                  <a:lnTo>
                    <a:pt x="45373" y="45830"/>
                  </a:lnTo>
                  <a:cubicBezTo>
                    <a:pt x="45571" y="46013"/>
                    <a:pt x="45800" y="46119"/>
                    <a:pt x="46059" y="46119"/>
                  </a:cubicBezTo>
                  <a:cubicBezTo>
                    <a:pt x="46333" y="46119"/>
                    <a:pt x="46562" y="46013"/>
                    <a:pt x="46744" y="45830"/>
                  </a:cubicBezTo>
                  <a:lnTo>
                    <a:pt x="70055" y="22519"/>
                  </a:lnTo>
                  <a:cubicBezTo>
                    <a:pt x="70436" y="22138"/>
                    <a:pt x="70436" y="21528"/>
                    <a:pt x="70055" y="21148"/>
                  </a:cubicBezTo>
                  <a:lnTo>
                    <a:pt x="63473" y="14550"/>
                  </a:lnTo>
                  <a:cubicBezTo>
                    <a:pt x="63199" y="14307"/>
                    <a:pt x="63199" y="13895"/>
                    <a:pt x="63473" y="13621"/>
                  </a:cubicBezTo>
                  <a:lnTo>
                    <a:pt x="76881" y="213"/>
                  </a:lnTo>
                  <a:lnTo>
                    <a:pt x="76668" y="0"/>
                  </a:lnTo>
                  <a:close/>
                </a:path>
              </a:pathLst>
            </a:custGeom>
            <a:gradFill>
              <a:gsLst>
                <a:gs pos="0">
                  <a:srgbClr val="9900FF">
                    <a:alpha val="46666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44" name="Google Shape;1444;p35"/>
            <p:cNvGrpSpPr/>
            <p:nvPr/>
          </p:nvGrpSpPr>
          <p:grpSpPr>
            <a:xfrm>
              <a:off x="7728436" y="3524084"/>
              <a:ext cx="134004" cy="134004"/>
              <a:chOff x="8356813" y="1074288"/>
              <a:chExt cx="351900" cy="351900"/>
            </a:xfrm>
          </p:grpSpPr>
          <p:sp>
            <p:nvSpPr>
              <p:cNvPr id="1445" name="Google Shape;1445;p35"/>
              <p:cNvSpPr/>
              <p:nvPr/>
            </p:nvSpPr>
            <p:spPr>
              <a:xfrm>
                <a:off x="8356813" y="1074288"/>
                <a:ext cx="351900" cy="3519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35"/>
              <p:cNvSpPr/>
              <p:nvPr/>
            </p:nvSpPr>
            <p:spPr>
              <a:xfrm>
                <a:off x="8406497" y="1123972"/>
                <a:ext cx="252600" cy="252600"/>
              </a:xfrm>
              <a:prstGeom prst="ellipse">
                <a:avLst/>
              </a:pr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47" name="Google Shape;1447;p35"/>
            <p:cNvGrpSpPr/>
            <p:nvPr/>
          </p:nvGrpSpPr>
          <p:grpSpPr>
            <a:xfrm>
              <a:off x="7344361" y="3150259"/>
              <a:ext cx="134004" cy="134004"/>
              <a:chOff x="8356813" y="1074288"/>
              <a:chExt cx="351900" cy="351900"/>
            </a:xfrm>
          </p:grpSpPr>
          <p:sp>
            <p:nvSpPr>
              <p:cNvPr id="1448" name="Google Shape;1448;p35"/>
              <p:cNvSpPr/>
              <p:nvPr/>
            </p:nvSpPr>
            <p:spPr>
              <a:xfrm>
                <a:off x="8356813" y="1074288"/>
                <a:ext cx="351900" cy="3519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35"/>
              <p:cNvSpPr/>
              <p:nvPr/>
            </p:nvSpPr>
            <p:spPr>
              <a:xfrm>
                <a:off x="8406497" y="1123972"/>
                <a:ext cx="252600" cy="252600"/>
              </a:xfrm>
              <a:prstGeom prst="ellipse">
                <a:avLst/>
              </a:pr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0" name="Google Shape;1450;p35"/>
            <p:cNvGrpSpPr/>
            <p:nvPr/>
          </p:nvGrpSpPr>
          <p:grpSpPr>
            <a:xfrm>
              <a:off x="8337811" y="2464059"/>
              <a:ext cx="134004" cy="134004"/>
              <a:chOff x="8356813" y="1074288"/>
              <a:chExt cx="351900" cy="351900"/>
            </a:xfrm>
          </p:grpSpPr>
          <p:sp>
            <p:nvSpPr>
              <p:cNvPr id="1451" name="Google Shape;1451;p35"/>
              <p:cNvSpPr/>
              <p:nvPr/>
            </p:nvSpPr>
            <p:spPr>
              <a:xfrm>
                <a:off x="8356813" y="1074288"/>
                <a:ext cx="351900" cy="351900"/>
              </a:xfrm>
              <a:prstGeom prst="ellipse">
                <a:avLst/>
              </a:prstGeom>
              <a:noFill/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35"/>
              <p:cNvSpPr/>
              <p:nvPr/>
            </p:nvSpPr>
            <p:spPr>
              <a:xfrm>
                <a:off x="8406497" y="1123972"/>
                <a:ext cx="252600" cy="252600"/>
              </a:xfrm>
              <a:prstGeom prst="ellipse">
                <a:avLst/>
              </a:pr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53" name="Google Shape;1453;p35"/>
            <p:cNvSpPr/>
            <p:nvPr/>
          </p:nvSpPr>
          <p:spPr>
            <a:xfrm rot="5400000">
              <a:off x="7687039" y="1023058"/>
              <a:ext cx="1421047" cy="2833357"/>
            </a:xfrm>
            <a:custGeom>
              <a:avLst/>
              <a:gdLst/>
              <a:ahLst/>
              <a:cxnLst/>
              <a:rect l="l" t="t" r="r" b="b"/>
              <a:pathLst>
                <a:path w="34647" h="69081" extrusionOk="0">
                  <a:moveTo>
                    <a:pt x="34434" y="1"/>
                  </a:moveTo>
                  <a:lnTo>
                    <a:pt x="25429" y="8990"/>
                  </a:lnTo>
                  <a:lnTo>
                    <a:pt x="25383" y="9051"/>
                  </a:lnTo>
                  <a:lnTo>
                    <a:pt x="25383" y="32651"/>
                  </a:lnTo>
                  <a:lnTo>
                    <a:pt x="15130" y="42920"/>
                  </a:lnTo>
                  <a:lnTo>
                    <a:pt x="15084" y="42951"/>
                  </a:lnTo>
                  <a:lnTo>
                    <a:pt x="15084" y="60472"/>
                  </a:lnTo>
                  <a:lnTo>
                    <a:pt x="9614" y="65957"/>
                  </a:lnTo>
                  <a:lnTo>
                    <a:pt x="0" y="65957"/>
                  </a:lnTo>
                  <a:lnTo>
                    <a:pt x="0" y="69080"/>
                  </a:lnTo>
                  <a:lnTo>
                    <a:pt x="320" y="69080"/>
                  </a:lnTo>
                  <a:lnTo>
                    <a:pt x="320" y="66262"/>
                  </a:lnTo>
                  <a:lnTo>
                    <a:pt x="9751" y="66262"/>
                  </a:lnTo>
                  <a:lnTo>
                    <a:pt x="15389" y="60609"/>
                  </a:lnTo>
                  <a:lnTo>
                    <a:pt x="15389" y="43088"/>
                  </a:lnTo>
                  <a:lnTo>
                    <a:pt x="25658" y="32819"/>
                  </a:lnTo>
                  <a:lnTo>
                    <a:pt x="25688" y="32788"/>
                  </a:lnTo>
                  <a:lnTo>
                    <a:pt x="25688" y="9188"/>
                  </a:lnTo>
                  <a:lnTo>
                    <a:pt x="34647" y="214"/>
                  </a:lnTo>
                  <a:lnTo>
                    <a:pt x="34434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0">
          <a:extLst>
            <a:ext uri="{FF2B5EF4-FFF2-40B4-BE49-F238E27FC236}">
              <a16:creationId xmlns:a16="http://schemas.microsoft.com/office/drawing/2014/main" id="{6F0E39CB-A577-C833-2831-8BF52C205E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1" name="Google Shape;1531;p39">
            <a:extLst>
              <a:ext uri="{FF2B5EF4-FFF2-40B4-BE49-F238E27FC236}">
                <a16:creationId xmlns:a16="http://schemas.microsoft.com/office/drawing/2014/main" id="{8ADBFC18-038E-5978-09F1-5B4F0850B34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MPI + Pthreads results</a:t>
            </a:r>
            <a:endParaRPr dirty="0"/>
          </a:p>
        </p:txBody>
      </p:sp>
      <p:sp>
        <p:nvSpPr>
          <p:cNvPr id="1533" name="Google Shape;1533;p39">
            <a:extLst>
              <a:ext uri="{FF2B5EF4-FFF2-40B4-BE49-F238E27FC236}">
                <a16:creationId xmlns:a16="http://schemas.microsoft.com/office/drawing/2014/main" id="{D683E3EF-9434-EF5B-3269-4A51D8C43E7E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719993" y="1177071"/>
            <a:ext cx="3910063" cy="183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/>
              <a:t>Maximum Speedup:</a:t>
            </a:r>
            <a:r>
              <a:rPr lang="en-US" sz="1200" dirty="0"/>
              <a:t>. 3.26 </a:t>
            </a:r>
            <a:r>
              <a:rPr lang="en-US" sz="1100" dirty="0"/>
              <a:t>(4 threads &amp; processes)</a:t>
            </a:r>
            <a:endParaRPr lang="en-US"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/>
              <a:t>Maximum Efficiency: </a:t>
            </a:r>
            <a:r>
              <a:rPr lang="en-US" sz="1200" dirty="0"/>
              <a:t>0.82 </a:t>
            </a:r>
            <a:r>
              <a:rPr lang="en-US" sz="1100" dirty="0"/>
              <a:t>(4 threads &amp; processes)</a:t>
            </a:r>
            <a:endParaRPr lang="en-US"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sz="1200" dirty="0"/>
              <a:t>.</a:t>
            </a:r>
            <a:endParaRPr sz="1200" dirty="0"/>
          </a:p>
        </p:txBody>
      </p:sp>
      <p:grpSp>
        <p:nvGrpSpPr>
          <p:cNvPr id="1534" name="Google Shape;1534;p39">
            <a:extLst>
              <a:ext uri="{FF2B5EF4-FFF2-40B4-BE49-F238E27FC236}">
                <a16:creationId xmlns:a16="http://schemas.microsoft.com/office/drawing/2014/main" id="{E1668958-0293-1D32-FF79-639F78DC040C}"/>
              </a:ext>
            </a:extLst>
          </p:cNvPr>
          <p:cNvGrpSpPr/>
          <p:nvPr/>
        </p:nvGrpSpPr>
        <p:grpSpPr>
          <a:xfrm>
            <a:off x="-123925" y="4132283"/>
            <a:ext cx="4558967" cy="1141122"/>
            <a:chOff x="-123925" y="4132283"/>
            <a:chExt cx="4558967" cy="1141122"/>
          </a:xfrm>
        </p:grpSpPr>
        <p:grpSp>
          <p:nvGrpSpPr>
            <p:cNvPr id="1535" name="Google Shape;1535;p39">
              <a:extLst>
                <a:ext uri="{FF2B5EF4-FFF2-40B4-BE49-F238E27FC236}">
                  <a16:creationId xmlns:a16="http://schemas.microsoft.com/office/drawing/2014/main" id="{A16AF349-4CD0-E0F0-C8D2-3B1861556D8B}"/>
                </a:ext>
              </a:extLst>
            </p:cNvPr>
            <p:cNvGrpSpPr/>
            <p:nvPr/>
          </p:nvGrpSpPr>
          <p:grpSpPr>
            <a:xfrm>
              <a:off x="-2" y="4132283"/>
              <a:ext cx="2308406" cy="1141122"/>
              <a:chOff x="-2" y="4132283"/>
              <a:chExt cx="2308406" cy="1141122"/>
            </a:xfrm>
          </p:grpSpPr>
          <p:sp>
            <p:nvSpPr>
              <p:cNvPr id="1536" name="Google Shape;1536;p39">
                <a:extLst>
                  <a:ext uri="{FF2B5EF4-FFF2-40B4-BE49-F238E27FC236}">
                    <a16:creationId xmlns:a16="http://schemas.microsoft.com/office/drawing/2014/main" id="{77CB08A7-4276-DD02-97DF-13AE66A993C7}"/>
                  </a:ext>
                </a:extLst>
              </p:cNvPr>
              <p:cNvSpPr/>
              <p:nvPr/>
            </p:nvSpPr>
            <p:spPr>
              <a:xfrm rot="5400000">
                <a:off x="663005" y="3628622"/>
                <a:ext cx="981776" cy="2307791"/>
              </a:xfrm>
              <a:custGeom>
                <a:avLst/>
                <a:gdLst/>
                <a:ahLst/>
                <a:cxnLst/>
                <a:rect l="l" t="t" r="r" b="b"/>
                <a:pathLst>
                  <a:path w="23937" h="56267" extrusionOk="0">
                    <a:moveTo>
                      <a:pt x="12997" y="1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64"/>
                      <a:pt x="23632" y="11321"/>
                      <a:pt x="23632" y="11808"/>
                    </a:cubicBezTo>
                    <a:cubicBezTo>
                      <a:pt x="23632" y="12311"/>
                      <a:pt x="23434" y="12768"/>
                      <a:pt x="23098" y="13104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5"/>
                    </a:lnTo>
                    <a:cubicBezTo>
                      <a:pt x="16547" y="11489"/>
                      <a:pt x="16029" y="11260"/>
                      <a:pt x="15435" y="11260"/>
                    </a:cubicBezTo>
                    <a:cubicBezTo>
                      <a:pt x="14841" y="11260"/>
                      <a:pt x="14307" y="11489"/>
                      <a:pt x="13911" y="11885"/>
                    </a:cubicBezTo>
                    <a:lnTo>
                      <a:pt x="12525" y="13271"/>
                    </a:lnTo>
                    <a:cubicBezTo>
                      <a:pt x="12129" y="13698"/>
                      <a:pt x="11900" y="14231"/>
                      <a:pt x="11900" y="14795"/>
                    </a:cubicBezTo>
                    <a:cubicBezTo>
                      <a:pt x="11900" y="15374"/>
                      <a:pt x="12129" y="15922"/>
                      <a:pt x="12525" y="16318"/>
                    </a:cubicBezTo>
                    <a:cubicBezTo>
                      <a:pt x="12860" y="16669"/>
                      <a:pt x="13058" y="17126"/>
                      <a:pt x="13058" y="17629"/>
                    </a:cubicBezTo>
                    <a:cubicBezTo>
                      <a:pt x="13058" y="18116"/>
                      <a:pt x="12860" y="18573"/>
                      <a:pt x="12525" y="18924"/>
                    </a:cubicBezTo>
                    <a:lnTo>
                      <a:pt x="11489" y="19944"/>
                    </a:lnTo>
                    <a:cubicBezTo>
                      <a:pt x="11154" y="20295"/>
                      <a:pt x="10696" y="20478"/>
                      <a:pt x="10209" y="20478"/>
                    </a:cubicBezTo>
                    <a:lnTo>
                      <a:pt x="9569" y="20478"/>
                    </a:lnTo>
                    <a:cubicBezTo>
                      <a:pt x="8990" y="20478"/>
                      <a:pt x="8457" y="20706"/>
                      <a:pt x="8045" y="21102"/>
                    </a:cubicBezTo>
                    <a:lnTo>
                      <a:pt x="3353" y="25810"/>
                    </a:lnTo>
                    <a:cubicBezTo>
                      <a:pt x="2515" y="26648"/>
                      <a:pt x="2515" y="28004"/>
                      <a:pt x="3353" y="28842"/>
                    </a:cubicBezTo>
                    <a:lnTo>
                      <a:pt x="10529" y="36018"/>
                    </a:lnTo>
                    <a:cubicBezTo>
                      <a:pt x="10864" y="36369"/>
                      <a:pt x="11062" y="36826"/>
                      <a:pt x="11062" y="37313"/>
                    </a:cubicBezTo>
                    <a:cubicBezTo>
                      <a:pt x="11062" y="37801"/>
                      <a:pt x="10864" y="38273"/>
                      <a:pt x="10529" y="38608"/>
                    </a:cubicBezTo>
                    <a:lnTo>
                      <a:pt x="8198" y="40940"/>
                    </a:lnTo>
                    <a:cubicBezTo>
                      <a:pt x="7802" y="41351"/>
                      <a:pt x="7573" y="41884"/>
                      <a:pt x="7573" y="42463"/>
                    </a:cubicBezTo>
                    <a:lnTo>
                      <a:pt x="7573" y="47720"/>
                    </a:lnTo>
                    <a:cubicBezTo>
                      <a:pt x="7573" y="48207"/>
                      <a:pt x="7390" y="48664"/>
                      <a:pt x="7040" y="49015"/>
                    </a:cubicBezTo>
                    <a:lnTo>
                      <a:pt x="1" y="56054"/>
                    </a:lnTo>
                    <a:lnTo>
                      <a:pt x="199" y="56267"/>
                    </a:lnTo>
                    <a:lnTo>
                      <a:pt x="7268" y="49274"/>
                    </a:lnTo>
                    <a:cubicBezTo>
                      <a:pt x="7664" y="48862"/>
                      <a:pt x="7893" y="48329"/>
                      <a:pt x="7893" y="47750"/>
                    </a:cubicBezTo>
                    <a:lnTo>
                      <a:pt x="7893" y="42494"/>
                    </a:lnTo>
                    <a:cubicBezTo>
                      <a:pt x="7893" y="42006"/>
                      <a:pt x="8091" y="41549"/>
                      <a:pt x="8426" y="41199"/>
                    </a:cubicBezTo>
                    <a:lnTo>
                      <a:pt x="10757" y="38883"/>
                    </a:lnTo>
                    <a:cubicBezTo>
                      <a:pt x="11154" y="38456"/>
                      <a:pt x="11382" y="37923"/>
                      <a:pt x="11382" y="37359"/>
                    </a:cubicBezTo>
                    <a:cubicBezTo>
                      <a:pt x="11382" y="36765"/>
                      <a:pt x="11154" y="36232"/>
                      <a:pt x="10757" y="35835"/>
                    </a:cubicBezTo>
                    <a:lnTo>
                      <a:pt x="3581" y="28644"/>
                    </a:lnTo>
                    <a:cubicBezTo>
                      <a:pt x="2850" y="27943"/>
                      <a:pt x="2850" y="26785"/>
                      <a:pt x="3581" y="26054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67"/>
                    </a:lnTo>
                    <a:cubicBezTo>
                      <a:pt x="13149" y="18741"/>
                      <a:pt x="13378" y="18208"/>
                      <a:pt x="13378" y="17644"/>
                    </a:cubicBezTo>
                    <a:cubicBezTo>
                      <a:pt x="13378" y="17050"/>
                      <a:pt x="13149" y="16516"/>
                      <a:pt x="12753" y="16120"/>
                    </a:cubicBezTo>
                    <a:cubicBezTo>
                      <a:pt x="12418" y="15770"/>
                      <a:pt x="12220" y="15313"/>
                      <a:pt x="12220" y="14825"/>
                    </a:cubicBezTo>
                    <a:cubicBezTo>
                      <a:pt x="12220" y="14322"/>
                      <a:pt x="12418" y="13865"/>
                      <a:pt x="12753" y="13530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8" y="11595"/>
                      <a:pt x="16395" y="11793"/>
                      <a:pt x="16730" y="12128"/>
                    </a:cubicBezTo>
                    <a:lnTo>
                      <a:pt x="19107" y="14520"/>
                    </a:lnTo>
                    <a:cubicBezTo>
                      <a:pt x="19526" y="14939"/>
                      <a:pt x="20074" y="15149"/>
                      <a:pt x="20623" y="15149"/>
                    </a:cubicBezTo>
                    <a:cubicBezTo>
                      <a:pt x="21171" y="15149"/>
                      <a:pt x="21720" y="14939"/>
                      <a:pt x="22139" y="14520"/>
                    </a:cubicBezTo>
                    <a:lnTo>
                      <a:pt x="23297" y="13347"/>
                    </a:lnTo>
                    <a:cubicBezTo>
                      <a:pt x="23708" y="12936"/>
                      <a:pt x="23936" y="12403"/>
                      <a:pt x="23936" y="11824"/>
                    </a:cubicBezTo>
                    <a:cubicBezTo>
                      <a:pt x="23936" y="11260"/>
                      <a:pt x="23708" y="10711"/>
                      <a:pt x="23297" y="10300"/>
                    </a:cubicBezTo>
                    <a:lnTo>
                      <a:pt x="129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39">
                <a:extLst>
                  <a:ext uri="{FF2B5EF4-FFF2-40B4-BE49-F238E27FC236}">
                    <a16:creationId xmlns:a16="http://schemas.microsoft.com/office/drawing/2014/main" id="{6891CF55-7860-86BB-D687-2AE5E7CE5F7D}"/>
                  </a:ext>
                </a:extLst>
              </p:cNvPr>
              <p:cNvSpPr/>
              <p:nvPr/>
            </p:nvSpPr>
            <p:spPr>
              <a:xfrm rot="5400000">
                <a:off x="663620" y="3469276"/>
                <a:ext cx="981776" cy="2307791"/>
              </a:xfrm>
              <a:custGeom>
                <a:avLst/>
                <a:gdLst/>
                <a:ahLst/>
                <a:cxnLst/>
                <a:rect l="l" t="t" r="r" b="b"/>
                <a:pathLst>
                  <a:path w="23937" h="56267" extrusionOk="0">
                    <a:moveTo>
                      <a:pt x="12997" y="0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48"/>
                      <a:pt x="23632" y="11305"/>
                      <a:pt x="23632" y="11808"/>
                    </a:cubicBezTo>
                    <a:cubicBezTo>
                      <a:pt x="23632" y="12296"/>
                      <a:pt x="23434" y="12753"/>
                      <a:pt x="23098" y="13103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4"/>
                    </a:lnTo>
                    <a:cubicBezTo>
                      <a:pt x="16547" y="11488"/>
                      <a:pt x="16029" y="11260"/>
                      <a:pt x="15435" y="11260"/>
                    </a:cubicBezTo>
                    <a:cubicBezTo>
                      <a:pt x="14840" y="11260"/>
                      <a:pt x="14307" y="11488"/>
                      <a:pt x="13911" y="11884"/>
                    </a:cubicBezTo>
                    <a:lnTo>
                      <a:pt x="12525" y="13271"/>
                    </a:lnTo>
                    <a:cubicBezTo>
                      <a:pt x="11687" y="14109"/>
                      <a:pt x="11687" y="15465"/>
                      <a:pt x="12525" y="16303"/>
                    </a:cubicBezTo>
                    <a:cubicBezTo>
                      <a:pt x="12860" y="16638"/>
                      <a:pt x="13058" y="17095"/>
                      <a:pt x="13058" y="17598"/>
                    </a:cubicBezTo>
                    <a:cubicBezTo>
                      <a:pt x="13058" y="18085"/>
                      <a:pt x="12860" y="18543"/>
                      <a:pt x="12525" y="18893"/>
                    </a:cubicBezTo>
                    <a:lnTo>
                      <a:pt x="11489" y="19914"/>
                    </a:lnTo>
                    <a:cubicBezTo>
                      <a:pt x="11153" y="20264"/>
                      <a:pt x="10696" y="20447"/>
                      <a:pt x="10193" y="20447"/>
                    </a:cubicBezTo>
                    <a:lnTo>
                      <a:pt x="9569" y="20447"/>
                    </a:lnTo>
                    <a:cubicBezTo>
                      <a:pt x="8975" y="20447"/>
                      <a:pt x="8441" y="20676"/>
                      <a:pt x="8045" y="21087"/>
                    </a:cubicBezTo>
                    <a:lnTo>
                      <a:pt x="3337" y="25780"/>
                    </a:lnTo>
                    <a:cubicBezTo>
                      <a:pt x="2941" y="26206"/>
                      <a:pt x="2713" y="26739"/>
                      <a:pt x="2713" y="27303"/>
                    </a:cubicBezTo>
                    <a:cubicBezTo>
                      <a:pt x="2713" y="27897"/>
                      <a:pt x="2941" y="28431"/>
                      <a:pt x="3337" y="28827"/>
                    </a:cubicBezTo>
                    <a:lnTo>
                      <a:pt x="10529" y="36018"/>
                    </a:lnTo>
                    <a:cubicBezTo>
                      <a:pt x="11245" y="36719"/>
                      <a:pt x="11245" y="37877"/>
                      <a:pt x="10529" y="38608"/>
                    </a:cubicBezTo>
                    <a:lnTo>
                      <a:pt x="8198" y="40924"/>
                    </a:lnTo>
                    <a:cubicBezTo>
                      <a:pt x="7801" y="41351"/>
                      <a:pt x="7573" y="41884"/>
                      <a:pt x="7573" y="42448"/>
                    </a:cubicBezTo>
                    <a:lnTo>
                      <a:pt x="7573" y="47704"/>
                    </a:lnTo>
                    <a:cubicBezTo>
                      <a:pt x="7573" y="48207"/>
                      <a:pt x="7375" y="48664"/>
                      <a:pt x="7040" y="48999"/>
                    </a:cubicBezTo>
                    <a:lnTo>
                      <a:pt x="1" y="56053"/>
                    </a:lnTo>
                    <a:lnTo>
                      <a:pt x="199" y="56267"/>
                    </a:lnTo>
                    <a:lnTo>
                      <a:pt x="7268" y="49212"/>
                    </a:lnTo>
                    <a:cubicBezTo>
                      <a:pt x="7664" y="48801"/>
                      <a:pt x="7893" y="48268"/>
                      <a:pt x="7893" y="47689"/>
                    </a:cubicBezTo>
                    <a:lnTo>
                      <a:pt x="7893" y="42432"/>
                    </a:lnTo>
                    <a:cubicBezTo>
                      <a:pt x="7893" y="41945"/>
                      <a:pt x="8091" y="41473"/>
                      <a:pt x="8426" y="41137"/>
                    </a:cubicBezTo>
                    <a:lnTo>
                      <a:pt x="10757" y="38806"/>
                    </a:lnTo>
                    <a:cubicBezTo>
                      <a:pt x="11595" y="37984"/>
                      <a:pt x="11595" y="36628"/>
                      <a:pt x="10757" y="35790"/>
                    </a:cubicBezTo>
                    <a:lnTo>
                      <a:pt x="3581" y="28598"/>
                    </a:lnTo>
                    <a:cubicBezTo>
                      <a:pt x="3231" y="28263"/>
                      <a:pt x="3048" y="27806"/>
                      <a:pt x="3048" y="27318"/>
                    </a:cubicBezTo>
                    <a:cubicBezTo>
                      <a:pt x="3048" y="26816"/>
                      <a:pt x="3231" y="26359"/>
                      <a:pt x="3581" y="26023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52"/>
                    </a:lnTo>
                    <a:cubicBezTo>
                      <a:pt x="13149" y="18741"/>
                      <a:pt x="13378" y="18207"/>
                      <a:pt x="13378" y="17628"/>
                    </a:cubicBezTo>
                    <a:cubicBezTo>
                      <a:pt x="13378" y="17049"/>
                      <a:pt x="13149" y="16516"/>
                      <a:pt x="12753" y="16105"/>
                    </a:cubicBezTo>
                    <a:cubicBezTo>
                      <a:pt x="12037" y="15404"/>
                      <a:pt x="12037" y="14246"/>
                      <a:pt x="12753" y="13515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7" y="11595"/>
                      <a:pt x="16395" y="11793"/>
                      <a:pt x="16730" y="12128"/>
                    </a:cubicBezTo>
                    <a:lnTo>
                      <a:pt x="19106" y="14505"/>
                    </a:lnTo>
                    <a:cubicBezTo>
                      <a:pt x="19525" y="14924"/>
                      <a:pt x="20074" y="15133"/>
                      <a:pt x="20622" y="15133"/>
                    </a:cubicBezTo>
                    <a:cubicBezTo>
                      <a:pt x="21171" y="15133"/>
                      <a:pt x="21719" y="14924"/>
                      <a:pt x="22138" y="14505"/>
                    </a:cubicBezTo>
                    <a:lnTo>
                      <a:pt x="23296" y="13347"/>
                    </a:lnTo>
                    <a:cubicBezTo>
                      <a:pt x="23708" y="12936"/>
                      <a:pt x="23936" y="12402"/>
                      <a:pt x="23936" y="11823"/>
                    </a:cubicBezTo>
                    <a:cubicBezTo>
                      <a:pt x="23936" y="11229"/>
                      <a:pt x="23708" y="10696"/>
                      <a:pt x="23296" y="10300"/>
                    </a:cubicBezTo>
                    <a:lnTo>
                      <a:pt x="1299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8" name="Google Shape;1538;p39">
              <a:extLst>
                <a:ext uri="{FF2B5EF4-FFF2-40B4-BE49-F238E27FC236}">
                  <a16:creationId xmlns:a16="http://schemas.microsoft.com/office/drawing/2014/main" id="{47B9B412-B8C9-9388-21B3-C664CCF03CB0}"/>
                </a:ext>
              </a:extLst>
            </p:cNvPr>
            <p:cNvGrpSpPr/>
            <p:nvPr/>
          </p:nvGrpSpPr>
          <p:grpSpPr>
            <a:xfrm>
              <a:off x="-123925" y="4386226"/>
              <a:ext cx="4558967" cy="134100"/>
              <a:chOff x="796100" y="3019701"/>
              <a:chExt cx="4558967" cy="134100"/>
            </a:xfrm>
          </p:grpSpPr>
          <p:sp>
            <p:nvSpPr>
              <p:cNvPr id="1539" name="Google Shape;1539;p39">
                <a:extLst>
                  <a:ext uri="{FF2B5EF4-FFF2-40B4-BE49-F238E27FC236}">
                    <a16:creationId xmlns:a16="http://schemas.microsoft.com/office/drawing/2014/main" id="{58E2AAB2-E546-69CC-1947-D049C2580E98}"/>
                  </a:ext>
                </a:extLst>
              </p:cNvPr>
              <p:cNvSpPr/>
              <p:nvPr/>
            </p:nvSpPr>
            <p:spPr>
              <a:xfrm>
                <a:off x="5220967" y="3019701"/>
                <a:ext cx="134100" cy="134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540" name="Google Shape;1540;p39">
                <a:extLst>
                  <a:ext uri="{FF2B5EF4-FFF2-40B4-BE49-F238E27FC236}">
                    <a16:creationId xmlns:a16="http://schemas.microsoft.com/office/drawing/2014/main" id="{C10F0361-F3D3-E5E5-047A-F714EF61543C}"/>
                  </a:ext>
                </a:extLst>
              </p:cNvPr>
              <p:cNvCxnSpPr/>
              <p:nvPr/>
            </p:nvCxnSpPr>
            <p:spPr>
              <a:xfrm>
                <a:off x="796100" y="3086750"/>
                <a:ext cx="4462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541" name="Google Shape;1541;p39">
                <a:extLst>
                  <a:ext uri="{FF2B5EF4-FFF2-40B4-BE49-F238E27FC236}">
                    <a16:creationId xmlns:a16="http://schemas.microsoft.com/office/drawing/2014/main" id="{A5E82F1B-5DE3-6772-6A37-E7E3CECBF9EA}"/>
                  </a:ext>
                </a:extLst>
              </p:cNvPr>
              <p:cNvSpPr/>
              <p:nvPr/>
            </p:nvSpPr>
            <p:spPr>
              <a:xfrm>
                <a:off x="5251079" y="3049843"/>
                <a:ext cx="73800" cy="73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" name="Picture 2" descr="A graph of a number of threads and processes&#10;&#10;Description automatically generated">
            <a:extLst>
              <a:ext uri="{FF2B5EF4-FFF2-40B4-BE49-F238E27FC236}">
                <a16:creationId xmlns:a16="http://schemas.microsoft.com/office/drawing/2014/main" id="{8BA533E1-3AFA-3605-3699-BC2B90EAEE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2980" y="1807537"/>
            <a:ext cx="5354151" cy="3125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065025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0">
          <a:extLst>
            <a:ext uri="{FF2B5EF4-FFF2-40B4-BE49-F238E27FC236}">
              <a16:creationId xmlns:a16="http://schemas.microsoft.com/office/drawing/2014/main" id="{ED3E02A3-23D7-8273-7535-1E2AA465C7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1" name="Google Shape;1531;p39">
            <a:extLst>
              <a:ext uri="{FF2B5EF4-FFF2-40B4-BE49-F238E27FC236}">
                <a16:creationId xmlns:a16="http://schemas.microsoft.com/office/drawing/2014/main" id="{E2D9E799-48EF-1DE7-A7F2-9AAD67C842C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Comparisons</a:t>
            </a:r>
            <a:endParaRPr dirty="0"/>
          </a:p>
        </p:txBody>
      </p:sp>
      <p:grpSp>
        <p:nvGrpSpPr>
          <p:cNvPr id="1534" name="Google Shape;1534;p39">
            <a:extLst>
              <a:ext uri="{FF2B5EF4-FFF2-40B4-BE49-F238E27FC236}">
                <a16:creationId xmlns:a16="http://schemas.microsoft.com/office/drawing/2014/main" id="{79F16AA0-C156-0CF6-A477-C926F68EB5EF}"/>
              </a:ext>
            </a:extLst>
          </p:cNvPr>
          <p:cNvGrpSpPr/>
          <p:nvPr/>
        </p:nvGrpSpPr>
        <p:grpSpPr>
          <a:xfrm>
            <a:off x="-123925" y="4132283"/>
            <a:ext cx="4558967" cy="1141122"/>
            <a:chOff x="-123925" y="4132283"/>
            <a:chExt cx="4558967" cy="1141122"/>
          </a:xfrm>
        </p:grpSpPr>
        <p:grpSp>
          <p:nvGrpSpPr>
            <p:cNvPr id="1535" name="Google Shape;1535;p39">
              <a:extLst>
                <a:ext uri="{FF2B5EF4-FFF2-40B4-BE49-F238E27FC236}">
                  <a16:creationId xmlns:a16="http://schemas.microsoft.com/office/drawing/2014/main" id="{285C548A-D1A5-70D2-BC5B-CC5974B0C10F}"/>
                </a:ext>
              </a:extLst>
            </p:cNvPr>
            <p:cNvGrpSpPr/>
            <p:nvPr/>
          </p:nvGrpSpPr>
          <p:grpSpPr>
            <a:xfrm>
              <a:off x="-2" y="4132283"/>
              <a:ext cx="2308406" cy="1141122"/>
              <a:chOff x="-2" y="4132283"/>
              <a:chExt cx="2308406" cy="1141122"/>
            </a:xfrm>
          </p:grpSpPr>
          <p:sp>
            <p:nvSpPr>
              <p:cNvPr id="1536" name="Google Shape;1536;p39">
                <a:extLst>
                  <a:ext uri="{FF2B5EF4-FFF2-40B4-BE49-F238E27FC236}">
                    <a16:creationId xmlns:a16="http://schemas.microsoft.com/office/drawing/2014/main" id="{F3BF446B-E170-E3E4-5EC0-6380D81E011D}"/>
                  </a:ext>
                </a:extLst>
              </p:cNvPr>
              <p:cNvSpPr/>
              <p:nvPr/>
            </p:nvSpPr>
            <p:spPr>
              <a:xfrm rot="5400000">
                <a:off x="663005" y="3628622"/>
                <a:ext cx="981776" cy="2307791"/>
              </a:xfrm>
              <a:custGeom>
                <a:avLst/>
                <a:gdLst/>
                <a:ahLst/>
                <a:cxnLst/>
                <a:rect l="l" t="t" r="r" b="b"/>
                <a:pathLst>
                  <a:path w="23937" h="56267" extrusionOk="0">
                    <a:moveTo>
                      <a:pt x="12997" y="1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64"/>
                      <a:pt x="23632" y="11321"/>
                      <a:pt x="23632" y="11808"/>
                    </a:cubicBezTo>
                    <a:cubicBezTo>
                      <a:pt x="23632" y="12311"/>
                      <a:pt x="23434" y="12768"/>
                      <a:pt x="23098" y="13104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5"/>
                    </a:lnTo>
                    <a:cubicBezTo>
                      <a:pt x="16547" y="11489"/>
                      <a:pt x="16029" y="11260"/>
                      <a:pt x="15435" y="11260"/>
                    </a:cubicBezTo>
                    <a:cubicBezTo>
                      <a:pt x="14841" y="11260"/>
                      <a:pt x="14307" y="11489"/>
                      <a:pt x="13911" y="11885"/>
                    </a:cubicBezTo>
                    <a:lnTo>
                      <a:pt x="12525" y="13271"/>
                    </a:lnTo>
                    <a:cubicBezTo>
                      <a:pt x="12129" y="13698"/>
                      <a:pt x="11900" y="14231"/>
                      <a:pt x="11900" y="14795"/>
                    </a:cubicBezTo>
                    <a:cubicBezTo>
                      <a:pt x="11900" y="15374"/>
                      <a:pt x="12129" y="15922"/>
                      <a:pt x="12525" y="16318"/>
                    </a:cubicBezTo>
                    <a:cubicBezTo>
                      <a:pt x="12860" y="16669"/>
                      <a:pt x="13058" y="17126"/>
                      <a:pt x="13058" y="17629"/>
                    </a:cubicBezTo>
                    <a:cubicBezTo>
                      <a:pt x="13058" y="18116"/>
                      <a:pt x="12860" y="18573"/>
                      <a:pt x="12525" y="18924"/>
                    </a:cubicBezTo>
                    <a:lnTo>
                      <a:pt x="11489" y="19944"/>
                    </a:lnTo>
                    <a:cubicBezTo>
                      <a:pt x="11154" y="20295"/>
                      <a:pt x="10696" y="20478"/>
                      <a:pt x="10209" y="20478"/>
                    </a:cubicBezTo>
                    <a:lnTo>
                      <a:pt x="9569" y="20478"/>
                    </a:lnTo>
                    <a:cubicBezTo>
                      <a:pt x="8990" y="20478"/>
                      <a:pt x="8457" y="20706"/>
                      <a:pt x="8045" y="21102"/>
                    </a:cubicBezTo>
                    <a:lnTo>
                      <a:pt x="3353" y="25810"/>
                    </a:lnTo>
                    <a:cubicBezTo>
                      <a:pt x="2515" y="26648"/>
                      <a:pt x="2515" y="28004"/>
                      <a:pt x="3353" y="28842"/>
                    </a:cubicBezTo>
                    <a:lnTo>
                      <a:pt x="10529" y="36018"/>
                    </a:lnTo>
                    <a:cubicBezTo>
                      <a:pt x="10864" y="36369"/>
                      <a:pt x="11062" y="36826"/>
                      <a:pt x="11062" y="37313"/>
                    </a:cubicBezTo>
                    <a:cubicBezTo>
                      <a:pt x="11062" y="37801"/>
                      <a:pt x="10864" y="38273"/>
                      <a:pt x="10529" y="38608"/>
                    </a:cubicBezTo>
                    <a:lnTo>
                      <a:pt x="8198" y="40940"/>
                    </a:lnTo>
                    <a:cubicBezTo>
                      <a:pt x="7802" y="41351"/>
                      <a:pt x="7573" y="41884"/>
                      <a:pt x="7573" y="42463"/>
                    </a:cubicBezTo>
                    <a:lnTo>
                      <a:pt x="7573" y="47720"/>
                    </a:lnTo>
                    <a:cubicBezTo>
                      <a:pt x="7573" y="48207"/>
                      <a:pt x="7390" y="48664"/>
                      <a:pt x="7040" y="49015"/>
                    </a:cubicBezTo>
                    <a:lnTo>
                      <a:pt x="1" y="56054"/>
                    </a:lnTo>
                    <a:lnTo>
                      <a:pt x="199" y="56267"/>
                    </a:lnTo>
                    <a:lnTo>
                      <a:pt x="7268" y="49274"/>
                    </a:lnTo>
                    <a:cubicBezTo>
                      <a:pt x="7664" y="48862"/>
                      <a:pt x="7893" y="48329"/>
                      <a:pt x="7893" y="47750"/>
                    </a:cubicBezTo>
                    <a:lnTo>
                      <a:pt x="7893" y="42494"/>
                    </a:lnTo>
                    <a:cubicBezTo>
                      <a:pt x="7893" y="42006"/>
                      <a:pt x="8091" y="41549"/>
                      <a:pt x="8426" y="41199"/>
                    </a:cubicBezTo>
                    <a:lnTo>
                      <a:pt x="10757" y="38883"/>
                    </a:lnTo>
                    <a:cubicBezTo>
                      <a:pt x="11154" y="38456"/>
                      <a:pt x="11382" y="37923"/>
                      <a:pt x="11382" y="37359"/>
                    </a:cubicBezTo>
                    <a:cubicBezTo>
                      <a:pt x="11382" y="36765"/>
                      <a:pt x="11154" y="36232"/>
                      <a:pt x="10757" y="35835"/>
                    </a:cubicBezTo>
                    <a:lnTo>
                      <a:pt x="3581" y="28644"/>
                    </a:lnTo>
                    <a:cubicBezTo>
                      <a:pt x="2850" y="27943"/>
                      <a:pt x="2850" y="26785"/>
                      <a:pt x="3581" y="26054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67"/>
                    </a:lnTo>
                    <a:cubicBezTo>
                      <a:pt x="13149" y="18741"/>
                      <a:pt x="13378" y="18208"/>
                      <a:pt x="13378" y="17644"/>
                    </a:cubicBezTo>
                    <a:cubicBezTo>
                      <a:pt x="13378" y="17050"/>
                      <a:pt x="13149" y="16516"/>
                      <a:pt x="12753" y="16120"/>
                    </a:cubicBezTo>
                    <a:cubicBezTo>
                      <a:pt x="12418" y="15770"/>
                      <a:pt x="12220" y="15313"/>
                      <a:pt x="12220" y="14825"/>
                    </a:cubicBezTo>
                    <a:cubicBezTo>
                      <a:pt x="12220" y="14322"/>
                      <a:pt x="12418" y="13865"/>
                      <a:pt x="12753" y="13530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8" y="11595"/>
                      <a:pt x="16395" y="11793"/>
                      <a:pt x="16730" y="12128"/>
                    </a:cubicBezTo>
                    <a:lnTo>
                      <a:pt x="19107" y="14520"/>
                    </a:lnTo>
                    <a:cubicBezTo>
                      <a:pt x="19526" y="14939"/>
                      <a:pt x="20074" y="15149"/>
                      <a:pt x="20623" y="15149"/>
                    </a:cubicBezTo>
                    <a:cubicBezTo>
                      <a:pt x="21171" y="15149"/>
                      <a:pt x="21720" y="14939"/>
                      <a:pt x="22139" y="14520"/>
                    </a:cubicBezTo>
                    <a:lnTo>
                      <a:pt x="23297" y="13347"/>
                    </a:lnTo>
                    <a:cubicBezTo>
                      <a:pt x="23708" y="12936"/>
                      <a:pt x="23936" y="12403"/>
                      <a:pt x="23936" y="11824"/>
                    </a:cubicBezTo>
                    <a:cubicBezTo>
                      <a:pt x="23936" y="11260"/>
                      <a:pt x="23708" y="10711"/>
                      <a:pt x="23297" y="10300"/>
                    </a:cubicBezTo>
                    <a:lnTo>
                      <a:pt x="129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39">
                <a:extLst>
                  <a:ext uri="{FF2B5EF4-FFF2-40B4-BE49-F238E27FC236}">
                    <a16:creationId xmlns:a16="http://schemas.microsoft.com/office/drawing/2014/main" id="{75A0DCC9-FB26-B157-CCB6-2ABEB66A8673}"/>
                  </a:ext>
                </a:extLst>
              </p:cNvPr>
              <p:cNvSpPr/>
              <p:nvPr/>
            </p:nvSpPr>
            <p:spPr>
              <a:xfrm rot="5400000">
                <a:off x="663620" y="3469276"/>
                <a:ext cx="981776" cy="2307791"/>
              </a:xfrm>
              <a:custGeom>
                <a:avLst/>
                <a:gdLst/>
                <a:ahLst/>
                <a:cxnLst/>
                <a:rect l="l" t="t" r="r" b="b"/>
                <a:pathLst>
                  <a:path w="23937" h="56267" extrusionOk="0">
                    <a:moveTo>
                      <a:pt x="12997" y="0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48"/>
                      <a:pt x="23632" y="11305"/>
                      <a:pt x="23632" y="11808"/>
                    </a:cubicBezTo>
                    <a:cubicBezTo>
                      <a:pt x="23632" y="12296"/>
                      <a:pt x="23434" y="12753"/>
                      <a:pt x="23098" y="13103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4"/>
                    </a:lnTo>
                    <a:cubicBezTo>
                      <a:pt x="16547" y="11488"/>
                      <a:pt x="16029" y="11260"/>
                      <a:pt x="15435" y="11260"/>
                    </a:cubicBezTo>
                    <a:cubicBezTo>
                      <a:pt x="14840" y="11260"/>
                      <a:pt x="14307" y="11488"/>
                      <a:pt x="13911" y="11884"/>
                    </a:cubicBezTo>
                    <a:lnTo>
                      <a:pt x="12525" y="13271"/>
                    </a:lnTo>
                    <a:cubicBezTo>
                      <a:pt x="11687" y="14109"/>
                      <a:pt x="11687" y="15465"/>
                      <a:pt x="12525" y="16303"/>
                    </a:cubicBezTo>
                    <a:cubicBezTo>
                      <a:pt x="12860" y="16638"/>
                      <a:pt x="13058" y="17095"/>
                      <a:pt x="13058" y="17598"/>
                    </a:cubicBezTo>
                    <a:cubicBezTo>
                      <a:pt x="13058" y="18085"/>
                      <a:pt x="12860" y="18543"/>
                      <a:pt x="12525" y="18893"/>
                    </a:cubicBezTo>
                    <a:lnTo>
                      <a:pt x="11489" y="19914"/>
                    </a:lnTo>
                    <a:cubicBezTo>
                      <a:pt x="11153" y="20264"/>
                      <a:pt x="10696" y="20447"/>
                      <a:pt x="10193" y="20447"/>
                    </a:cubicBezTo>
                    <a:lnTo>
                      <a:pt x="9569" y="20447"/>
                    </a:lnTo>
                    <a:cubicBezTo>
                      <a:pt x="8975" y="20447"/>
                      <a:pt x="8441" y="20676"/>
                      <a:pt x="8045" y="21087"/>
                    </a:cubicBezTo>
                    <a:lnTo>
                      <a:pt x="3337" y="25780"/>
                    </a:lnTo>
                    <a:cubicBezTo>
                      <a:pt x="2941" y="26206"/>
                      <a:pt x="2713" y="26739"/>
                      <a:pt x="2713" y="27303"/>
                    </a:cubicBezTo>
                    <a:cubicBezTo>
                      <a:pt x="2713" y="27897"/>
                      <a:pt x="2941" y="28431"/>
                      <a:pt x="3337" y="28827"/>
                    </a:cubicBezTo>
                    <a:lnTo>
                      <a:pt x="10529" y="36018"/>
                    </a:lnTo>
                    <a:cubicBezTo>
                      <a:pt x="11245" y="36719"/>
                      <a:pt x="11245" y="37877"/>
                      <a:pt x="10529" y="38608"/>
                    </a:cubicBezTo>
                    <a:lnTo>
                      <a:pt x="8198" y="40924"/>
                    </a:lnTo>
                    <a:cubicBezTo>
                      <a:pt x="7801" y="41351"/>
                      <a:pt x="7573" y="41884"/>
                      <a:pt x="7573" y="42448"/>
                    </a:cubicBezTo>
                    <a:lnTo>
                      <a:pt x="7573" y="47704"/>
                    </a:lnTo>
                    <a:cubicBezTo>
                      <a:pt x="7573" y="48207"/>
                      <a:pt x="7375" y="48664"/>
                      <a:pt x="7040" y="48999"/>
                    </a:cubicBezTo>
                    <a:lnTo>
                      <a:pt x="1" y="56053"/>
                    </a:lnTo>
                    <a:lnTo>
                      <a:pt x="199" y="56267"/>
                    </a:lnTo>
                    <a:lnTo>
                      <a:pt x="7268" y="49212"/>
                    </a:lnTo>
                    <a:cubicBezTo>
                      <a:pt x="7664" y="48801"/>
                      <a:pt x="7893" y="48268"/>
                      <a:pt x="7893" y="47689"/>
                    </a:cubicBezTo>
                    <a:lnTo>
                      <a:pt x="7893" y="42432"/>
                    </a:lnTo>
                    <a:cubicBezTo>
                      <a:pt x="7893" y="41945"/>
                      <a:pt x="8091" y="41473"/>
                      <a:pt x="8426" y="41137"/>
                    </a:cubicBezTo>
                    <a:lnTo>
                      <a:pt x="10757" y="38806"/>
                    </a:lnTo>
                    <a:cubicBezTo>
                      <a:pt x="11595" y="37984"/>
                      <a:pt x="11595" y="36628"/>
                      <a:pt x="10757" y="35790"/>
                    </a:cubicBezTo>
                    <a:lnTo>
                      <a:pt x="3581" y="28598"/>
                    </a:lnTo>
                    <a:cubicBezTo>
                      <a:pt x="3231" y="28263"/>
                      <a:pt x="3048" y="27806"/>
                      <a:pt x="3048" y="27318"/>
                    </a:cubicBezTo>
                    <a:cubicBezTo>
                      <a:pt x="3048" y="26816"/>
                      <a:pt x="3231" y="26359"/>
                      <a:pt x="3581" y="26023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52"/>
                    </a:lnTo>
                    <a:cubicBezTo>
                      <a:pt x="13149" y="18741"/>
                      <a:pt x="13378" y="18207"/>
                      <a:pt x="13378" y="17628"/>
                    </a:cubicBezTo>
                    <a:cubicBezTo>
                      <a:pt x="13378" y="17049"/>
                      <a:pt x="13149" y="16516"/>
                      <a:pt x="12753" y="16105"/>
                    </a:cubicBezTo>
                    <a:cubicBezTo>
                      <a:pt x="12037" y="15404"/>
                      <a:pt x="12037" y="14246"/>
                      <a:pt x="12753" y="13515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7" y="11595"/>
                      <a:pt x="16395" y="11793"/>
                      <a:pt x="16730" y="12128"/>
                    </a:cubicBezTo>
                    <a:lnTo>
                      <a:pt x="19106" y="14505"/>
                    </a:lnTo>
                    <a:cubicBezTo>
                      <a:pt x="19525" y="14924"/>
                      <a:pt x="20074" y="15133"/>
                      <a:pt x="20622" y="15133"/>
                    </a:cubicBezTo>
                    <a:cubicBezTo>
                      <a:pt x="21171" y="15133"/>
                      <a:pt x="21719" y="14924"/>
                      <a:pt x="22138" y="14505"/>
                    </a:cubicBezTo>
                    <a:lnTo>
                      <a:pt x="23296" y="13347"/>
                    </a:lnTo>
                    <a:cubicBezTo>
                      <a:pt x="23708" y="12936"/>
                      <a:pt x="23936" y="12402"/>
                      <a:pt x="23936" y="11823"/>
                    </a:cubicBezTo>
                    <a:cubicBezTo>
                      <a:pt x="23936" y="11229"/>
                      <a:pt x="23708" y="10696"/>
                      <a:pt x="23296" y="10300"/>
                    </a:cubicBezTo>
                    <a:lnTo>
                      <a:pt x="1299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8" name="Google Shape;1538;p39">
              <a:extLst>
                <a:ext uri="{FF2B5EF4-FFF2-40B4-BE49-F238E27FC236}">
                  <a16:creationId xmlns:a16="http://schemas.microsoft.com/office/drawing/2014/main" id="{5B1B1CC5-96CA-CC98-DACE-5A8AAD93C91E}"/>
                </a:ext>
              </a:extLst>
            </p:cNvPr>
            <p:cNvGrpSpPr/>
            <p:nvPr/>
          </p:nvGrpSpPr>
          <p:grpSpPr>
            <a:xfrm>
              <a:off x="-123925" y="4386226"/>
              <a:ext cx="4558967" cy="134100"/>
              <a:chOff x="796100" y="3019701"/>
              <a:chExt cx="4558967" cy="134100"/>
            </a:xfrm>
          </p:grpSpPr>
          <p:sp>
            <p:nvSpPr>
              <p:cNvPr id="1539" name="Google Shape;1539;p39">
                <a:extLst>
                  <a:ext uri="{FF2B5EF4-FFF2-40B4-BE49-F238E27FC236}">
                    <a16:creationId xmlns:a16="http://schemas.microsoft.com/office/drawing/2014/main" id="{84964281-3B36-C59D-CD3F-C4ABCEDDC5D9}"/>
                  </a:ext>
                </a:extLst>
              </p:cNvPr>
              <p:cNvSpPr/>
              <p:nvPr/>
            </p:nvSpPr>
            <p:spPr>
              <a:xfrm>
                <a:off x="5220967" y="3019701"/>
                <a:ext cx="134100" cy="134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540" name="Google Shape;1540;p39">
                <a:extLst>
                  <a:ext uri="{FF2B5EF4-FFF2-40B4-BE49-F238E27FC236}">
                    <a16:creationId xmlns:a16="http://schemas.microsoft.com/office/drawing/2014/main" id="{5593A887-695E-9E57-9A76-EAEE9866E8DF}"/>
                  </a:ext>
                </a:extLst>
              </p:cNvPr>
              <p:cNvCxnSpPr/>
              <p:nvPr/>
            </p:nvCxnSpPr>
            <p:spPr>
              <a:xfrm>
                <a:off x="796100" y="3086750"/>
                <a:ext cx="4462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541" name="Google Shape;1541;p39">
                <a:extLst>
                  <a:ext uri="{FF2B5EF4-FFF2-40B4-BE49-F238E27FC236}">
                    <a16:creationId xmlns:a16="http://schemas.microsoft.com/office/drawing/2014/main" id="{FCF00874-879D-3F82-56A6-233E19DA2343}"/>
                  </a:ext>
                </a:extLst>
              </p:cNvPr>
              <p:cNvSpPr/>
              <p:nvPr/>
            </p:nvSpPr>
            <p:spPr>
              <a:xfrm>
                <a:off x="5251079" y="3049843"/>
                <a:ext cx="73800" cy="73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10" name="Picture 9" descr="A graph of a number of threads and processing&#10;&#10;Description automatically generated">
            <a:extLst>
              <a:ext uri="{FF2B5EF4-FFF2-40B4-BE49-F238E27FC236}">
                <a16:creationId xmlns:a16="http://schemas.microsoft.com/office/drawing/2014/main" id="{4EEA1990-FBC1-A917-170F-C4426943CB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3008" y="1100578"/>
            <a:ext cx="5517984" cy="3221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123677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0">
          <a:extLst>
            <a:ext uri="{FF2B5EF4-FFF2-40B4-BE49-F238E27FC236}">
              <a16:creationId xmlns:a16="http://schemas.microsoft.com/office/drawing/2014/main" id="{B13738A2-AA40-9D5D-5019-6207B29289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1" name="Google Shape;1531;p39">
            <a:extLst>
              <a:ext uri="{FF2B5EF4-FFF2-40B4-BE49-F238E27FC236}">
                <a16:creationId xmlns:a16="http://schemas.microsoft.com/office/drawing/2014/main" id="{FE9E4F0B-E352-8B36-4598-15B5ABFE162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Comparisons</a:t>
            </a:r>
            <a:endParaRPr dirty="0"/>
          </a:p>
        </p:txBody>
      </p:sp>
      <p:grpSp>
        <p:nvGrpSpPr>
          <p:cNvPr id="1534" name="Google Shape;1534;p39">
            <a:extLst>
              <a:ext uri="{FF2B5EF4-FFF2-40B4-BE49-F238E27FC236}">
                <a16:creationId xmlns:a16="http://schemas.microsoft.com/office/drawing/2014/main" id="{6B0DA0F0-EFA0-8F17-29B2-5C6F8951370D}"/>
              </a:ext>
            </a:extLst>
          </p:cNvPr>
          <p:cNvGrpSpPr/>
          <p:nvPr/>
        </p:nvGrpSpPr>
        <p:grpSpPr>
          <a:xfrm>
            <a:off x="-123925" y="4132283"/>
            <a:ext cx="4558967" cy="1141122"/>
            <a:chOff x="-123925" y="4132283"/>
            <a:chExt cx="4558967" cy="1141122"/>
          </a:xfrm>
        </p:grpSpPr>
        <p:grpSp>
          <p:nvGrpSpPr>
            <p:cNvPr id="1535" name="Google Shape;1535;p39">
              <a:extLst>
                <a:ext uri="{FF2B5EF4-FFF2-40B4-BE49-F238E27FC236}">
                  <a16:creationId xmlns:a16="http://schemas.microsoft.com/office/drawing/2014/main" id="{0E3FCE30-6FA0-F245-2922-4E76CB7E0D49}"/>
                </a:ext>
              </a:extLst>
            </p:cNvPr>
            <p:cNvGrpSpPr/>
            <p:nvPr/>
          </p:nvGrpSpPr>
          <p:grpSpPr>
            <a:xfrm>
              <a:off x="-2" y="4132283"/>
              <a:ext cx="2308406" cy="1141122"/>
              <a:chOff x="-2" y="4132283"/>
              <a:chExt cx="2308406" cy="1141122"/>
            </a:xfrm>
          </p:grpSpPr>
          <p:sp>
            <p:nvSpPr>
              <p:cNvPr id="1536" name="Google Shape;1536;p39">
                <a:extLst>
                  <a:ext uri="{FF2B5EF4-FFF2-40B4-BE49-F238E27FC236}">
                    <a16:creationId xmlns:a16="http://schemas.microsoft.com/office/drawing/2014/main" id="{025A39B5-B2A6-4E47-F7E8-729E4AE3D501}"/>
                  </a:ext>
                </a:extLst>
              </p:cNvPr>
              <p:cNvSpPr/>
              <p:nvPr/>
            </p:nvSpPr>
            <p:spPr>
              <a:xfrm rot="5400000">
                <a:off x="663005" y="3628622"/>
                <a:ext cx="981776" cy="2307791"/>
              </a:xfrm>
              <a:custGeom>
                <a:avLst/>
                <a:gdLst/>
                <a:ahLst/>
                <a:cxnLst/>
                <a:rect l="l" t="t" r="r" b="b"/>
                <a:pathLst>
                  <a:path w="23937" h="56267" extrusionOk="0">
                    <a:moveTo>
                      <a:pt x="12997" y="1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64"/>
                      <a:pt x="23632" y="11321"/>
                      <a:pt x="23632" y="11808"/>
                    </a:cubicBezTo>
                    <a:cubicBezTo>
                      <a:pt x="23632" y="12311"/>
                      <a:pt x="23434" y="12768"/>
                      <a:pt x="23098" y="13104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5"/>
                    </a:lnTo>
                    <a:cubicBezTo>
                      <a:pt x="16547" y="11489"/>
                      <a:pt x="16029" y="11260"/>
                      <a:pt x="15435" y="11260"/>
                    </a:cubicBezTo>
                    <a:cubicBezTo>
                      <a:pt x="14841" y="11260"/>
                      <a:pt x="14307" y="11489"/>
                      <a:pt x="13911" y="11885"/>
                    </a:cubicBezTo>
                    <a:lnTo>
                      <a:pt x="12525" y="13271"/>
                    </a:lnTo>
                    <a:cubicBezTo>
                      <a:pt x="12129" y="13698"/>
                      <a:pt x="11900" y="14231"/>
                      <a:pt x="11900" y="14795"/>
                    </a:cubicBezTo>
                    <a:cubicBezTo>
                      <a:pt x="11900" y="15374"/>
                      <a:pt x="12129" y="15922"/>
                      <a:pt x="12525" y="16318"/>
                    </a:cubicBezTo>
                    <a:cubicBezTo>
                      <a:pt x="12860" y="16669"/>
                      <a:pt x="13058" y="17126"/>
                      <a:pt x="13058" y="17629"/>
                    </a:cubicBezTo>
                    <a:cubicBezTo>
                      <a:pt x="13058" y="18116"/>
                      <a:pt x="12860" y="18573"/>
                      <a:pt x="12525" y="18924"/>
                    </a:cubicBezTo>
                    <a:lnTo>
                      <a:pt x="11489" y="19944"/>
                    </a:lnTo>
                    <a:cubicBezTo>
                      <a:pt x="11154" y="20295"/>
                      <a:pt x="10696" y="20478"/>
                      <a:pt x="10209" y="20478"/>
                    </a:cubicBezTo>
                    <a:lnTo>
                      <a:pt x="9569" y="20478"/>
                    </a:lnTo>
                    <a:cubicBezTo>
                      <a:pt x="8990" y="20478"/>
                      <a:pt x="8457" y="20706"/>
                      <a:pt x="8045" y="21102"/>
                    </a:cubicBezTo>
                    <a:lnTo>
                      <a:pt x="3353" y="25810"/>
                    </a:lnTo>
                    <a:cubicBezTo>
                      <a:pt x="2515" y="26648"/>
                      <a:pt x="2515" y="28004"/>
                      <a:pt x="3353" y="28842"/>
                    </a:cubicBezTo>
                    <a:lnTo>
                      <a:pt x="10529" y="36018"/>
                    </a:lnTo>
                    <a:cubicBezTo>
                      <a:pt x="10864" y="36369"/>
                      <a:pt x="11062" y="36826"/>
                      <a:pt x="11062" y="37313"/>
                    </a:cubicBezTo>
                    <a:cubicBezTo>
                      <a:pt x="11062" y="37801"/>
                      <a:pt x="10864" y="38273"/>
                      <a:pt x="10529" y="38608"/>
                    </a:cubicBezTo>
                    <a:lnTo>
                      <a:pt x="8198" y="40940"/>
                    </a:lnTo>
                    <a:cubicBezTo>
                      <a:pt x="7802" y="41351"/>
                      <a:pt x="7573" y="41884"/>
                      <a:pt x="7573" y="42463"/>
                    </a:cubicBezTo>
                    <a:lnTo>
                      <a:pt x="7573" y="47720"/>
                    </a:lnTo>
                    <a:cubicBezTo>
                      <a:pt x="7573" y="48207"/>
                      <a:pt x="7390" y="48664"/>
                      <a:pt x="7040" y="49015"/>
                    </a:cubicBezTo>
                    <a:lnTo>
                      <a:pt x="1" y="56054"/>
                    </a:lnTo>
                    <a:lnTo>
                      <a:pt x="199" y="56267"/>
                    </a:lnTo>
                    <a:lnTo>
                      <a:pt x="7268" y="49274"/>
                    </a:lnTo>
                    <a:cubicBezTo>
                      <a:pt x="7664" y="48862"/>
                      <a:pt x="7893" y="48329"/>
                      <a:pt x="7893" y="47750"/>
                    </a:cubicBezTo>
                    <a:lnTo>
                      <a:pt x="7893" y="42494"/>
                    </a:lnTo>
                    <a:cubicBezTo>
                      <a:pt x="7893" y="42006"/>
                      <a:pt x="8091" y="41549"/>
                      <a:pt x="8426" y="41199"/>
                    </a:cubicBezTo>
                    <a:lnTo>
                      <a:pt x="10757" y="38883"/>
                    </a:lnTo>
                    <a:cubicBezTo>
                      <a:pt x="11154" y="38456"/>
                      <a:pt x="11382" y="37923"/>
                      <a:pt x="11382" y="37359"/>
                    </a:cubicBezTo>
                    <a:cubicBezTo>
                      <a:pt x="11382" y="36765"/>
                      <a:pt x="11154" y="36232"/>
                      <a:pt x="10757" y="35835"/>
                    </a:cubicBezTo>
                    <a:lnTo>
                      <a:pt x="3581" y="28644"/>
                    </a:lnTo>
                    <a:cubicBezTo>
                      <a:pt x="2850" y="27943"/>
                      <a:pt x="2850" y="26785"/>
                      <a:pt x="3581" y="26054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67"/>
                    </a:lnTo>
                    <a:cubicBezTo>
                      <a:pt x="13149" y="18741"/>
                      <a:pt x="13378" y="18208"/>
                      <a:pt x="13378" y="17644"/>
                    </a:cubicBezTo>
                    <a:cubicBezTo>
                      <a:pt x="13378" y="17050"/>
                      <a:pt x="13149" y="16516"/>
                      <a:pt x="12753" y="16120"/>
                    </a:cubicBezTo>
                    <a:cubicBezTo>
                      <a:pt x="12418" y="15770"/>
                      <a:pt x="12220" y="15313"/>
                      <a:pt x="12220" y="14825"/>
                    </a:cubicBezTo>
                    <a:cubicBezTo>
                      <a:pt x="12220" y="14322"/>
                      <a:pt x="12418" y="13865"/>
                      <a:pt x="12753" y="13530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8" y="11595"/>
                      <a:pt x="16395" y="11793"/>
                      <a:pt x="16730" y="12128"/>
                    </a:cubicBezTo>
                    <a:lnTo>
                      <a:pt x="19107" y="14520"/>
                    </a:lnTo>
                    <a:cubicBezTo>
                      <a:pt x="19526" y="14939"/>
                      <a:pt x="20074" y="15149"/>
                      <a:pt x="20623" y="15149"/>
                    </a:cubicBezTo>
                    <a:cubicBezTo>
                      <a:pt x="21171" y="15149"/>
                      <a:pt x="21720" y="14939"/>
                      <a:pt x="22139" y="14520"/>
                    </a:cubicBezTo>
                    <a:lnTo>
                      <a:pt x="23297" y="13347"/>
                    </a:lnTo>
                    <a:cubicBezTo>
                      <a:pt x="23708" y="12936"/>
                      <a:pt x="23936" y="12403"/>
                      <a:pt x="23936" y="11824"/>
                    </a:cubicBezTo>
                    <a:cubicBezTo>
                      <a:pt x="23936" y="11260"/>
                      <a:pt x="23708" y="10711"/>
                      <a:pt x="23297" y="10300"/>
                    </a:cubicBezTo>
                    <a:lnTo>
                      <a:pt x="129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39">
                <a:extLst>
                  <a:ext uri="{FF2B5EF4-FFF2-40B4-BE49-F238E27FC236}">
                    <a16:creationId xmlns:a16="http://schemas.microsoft.com/office/drawing/2014/main" id="{192665CF-5E03-E80A-F330-ADB9C446D14E}"/>
                  </a:ext>
                </a:extLst>
              </p:cNvPr>
              <p:cNvSpPr/>
              <p:nvPr/>
            </p:nvSpPr>
            <p:spPr>
              <a:xfrm rot="5400000">
                <a:off x="663620" y="3469276"/>
                <a:ext cx="981776" cy="2307791"/>
              </a:xfrm>
              <a:custGeom>
                <a:avLst/>
                <a:gdLst/>
                <a:ahLst/>
                <a:cxnLst/>
                <a:rect l="l" t="t" r="r" b="b"/>
                <a:pathLst>
                  <a:path w="23937" h="56267" extrusionOk="0">
                    <a:moveTo>
                      <a:pt x="12997" y="0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48"/>
                      <a:pt x="23632" y="11305"/>
                      <a:pt x="23632" y="11808"/>
                    </a:cubicBezTo>
                    <a:cubicBezTo>
                      <a:pt x="23632" y="12296"/>
                      <a:pt x="23434" y="12753"/>
                      <a:pt x="23098" y="13103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4"/>
                    </a:lnTo>
                    <a:cubicBezTo>
                      <a:pt x="16547" y="11488"/>
                      <a:pt x="16029" y="11260"/>
                      <a:pt x="15435" y="11260"/>
                    </a:cubicBezTo>
                    <a:cubicBezTo>
                      <a:pt x="14840" y="11260"/>
                      <a:pt x="14307" y="11488"/>
                      <a:pt x="13911" y="11884"/>
                    </a:cubicBezTo>
                    <a:lnTo>
                      <a:pt x="12525" y="13271"/>
                    </a:lnTo>
                    <a:cubicBezTo>
                      <a:pt x="11687" y="14109"/>
                      <a:pt x="11687" y="15465"/>
                      <a:pt x="12525" y="16303"/>
                    </a:cubicBezTo>
                    <a:cubicBezTo>
                      <a:pt x="12860" y="16638"/>
                      <a:pt x="13058" y="17095"/>
                      <a:pt x="13058" y="17598"/>
                    </a:cubicBezTo>
                    <a:cubicBezTo>
                      <a:pt x="13058" y="18085"/>
                      <a:pt x="12860" y="18543"/>
                      <a:pt x="12525" y="18893"/>
                    </a:cubicBezTo>
                    <a:lnTo>
                      <a:pt x="11489" y="19914"/>
                    </a:lnTo>
                    <a:cubicBezTo>
                      <a:pt x="11153" y="20264"/>
                      <a:pt x="10696" y="20447"/>
                      <a:pt x="10193" y="20447"/>
                    </a:cubicBezTo>
                    <a:lnTo>
                      <a:pt x="9569" y="20447"/>
                    </a:lnTo>
                    <a:cubicBezTo>
                      <a:pt x="8975" y="20447"/>
                      <a:pt x="8441" y="20676"/>
                      <a:pt x="8045" y="21087"/>
                    </a:cubicBezTo>
                    <a:lnTo>
                      <a:pt x="3337" y="25780"/>
                    </a:lnTo>
                    <a:cubicBezTo>
                      <a:pt x="2941" y="26206"/>
                      <a:pt x="2713" y="26739"/>
                      <a:pt x="2713" y="27303"/>
                    </a:cubicBezTo>
                    <a:cubicBezTo>
                      <a:pt x="2713" y="27897"/>
                      <a:pt x="2941" y="28431"/>
                      <a:pt x="3337" y="28827"/>
                    </a:cubicBezTo>
                    <a:lnTo>
                      <a:pt x="10529" y="36018"/>
                    </a:lnTo>
                    <a:cubicBezTo>
                      <a:pt x="11245" y="36719"/>
                      <a:pt x="11245" y="37877"/>
                      <a:pt x="10529" y="38608"/>
                    </a:cubicBezTo>
                    <a:lnTo>
                      <a:pt x="8198" y="40924"/>
                    </a:lnTo>
                    <a:cubicBezTo>
                      <a:pt x="7801" y="41351"/>
                      <a:pt x="7573" y="41884"/>
                      <a:pt x="7573" y="42448"/>
                    </a:cubicBezTo>
                    <a:lnTo>
                      <a:pt x="7573" y="47704"/>
                    </a:lnTo>
                    <a:cubicBezTo>
                      <a:pt x="7573" y="48207"/>
                      <a:pt x="7375" y="48664"/>
                      <a:pt x="7040" y="48999"/>
                    </a:cubicBezTo>
                    <a:lnTo>
                      <a:pt x="1" y="56053"/>
                    </a:lnTo>
                    <a:lnTo>
                      <a:pt x="199" y="56267"/>
                    </a:lnTo>
                    <a:lnTo>
                      <a:pt x="7268" y="49212"/>
                    </a:lnTo>
                    <a:cubicBezTo>
                      <a:pt x="7664" y="48801"/>
                      <a:pt x="7893" y="48268"/>
                      <a:pt x="7893" y="47689"/>
                    </a:cubicBezTo>
                    <a:lnTo>
                      <a:pt x="7893" y="42432"/>
                    </a:lnTo>
                    <a:cubicBezTo>
                      <a:pt x="7893" y="41945"/>
                      <a:pt x="8091" y="41473"/>
                      <a:pt x="8426" y="41137"/>
                    </a:cubicBezTo>
                    <a:lnTo>
                      <a:pt x="10757" y="38806"/>
                    </a:lnTo>
                    <a:cubicBezTo>
                      <a:pt x="11595" y="37984"/>
                      <a:pt x="11595" y="36628"/>
                      <a:pt x="10757" y="35790"/>
                    </a:cubicBezTo>
                    <a:lnTo>
                      <a:pt x="3581" y="28598"/>
                    </a:lnTo>
                    <a:cubicBezTo>
                      <a:pt x="3231" y="28263"/>
                      <a:pt x="3048" y="27806"/>
                      <a:pt x="3048" y="27318"/>
                    </a:cubicBezTo>
                    <a:cubicBezTo>
                      <a:pt x="3048" y="26816"/>
                      <a:pt x="3231" y="26359"/>
                      <a:pt x="3581" y="26023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52"/>
                    </a:lnTo>
                    <a:cubicBezTo>
                      <a:pt x="13149" y="18741"/>
                      <a:pt x="13378" y="18207"/>
                      <a:pt x="13378" y="17628"/>
                    </a:cubicBezTo>
                    <a:cubicBezTo>
                      <a:pt x="13378" y="17049"/>
                      <a:pt x="13149" y="16516"/>
                      <a:pt x="12753" y="16105"/>
                    </a:cubicBezTo>
                    <a:cubicBezTo>
                      <a:pt x="12037" y="15404"/>
                      <a:pt x="12037" y="14246"/>
                      <a:pt x="12753" y="13515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7" y="11595"/>
                      <a:pt x="16395" y="11793"/>
                      <a:pt x="16730" y="12128"/>
                    </a:cubicBezTo>
                    <a:lnTo>
                      <a:pt x="19106" y="14505"/>
                    </a:lnTo>
                    <a:cubicBezTo>
                      <a:pt x="19525" y="14924"/>
                      <a:pt x="20074" y="15133"/>
                      <a:pt x="20622" y="15133"/>
                    </a:cubicBezTo>
                    <a:cubicBezTo>
                      <a:pt x="21171" y="15133"/>
                      <a:pt x="21719" y="14924"/>
                      <a:pt x="22138" y="14505"/>
                    </a:cubicBezTo>
                    <a:lnTo>
                      <a:pt x="23296" y="13347"/>
                    </a:lnTo>
                    <a:cubicBezTo>
                      <a:pt x="23708" y="12936"/>
                      <a:pt x="23936" y="12402"/>
                      <a:pt x="23936" y="11823"/>
                    </a:cubicBezTo>
                    <a:cubicBezTo>
                      <a:pt x="23936" y="11229"/>
                      <a:pt x="23708" y="10696"/>
                      <a:pt x="23296" y="10300"/>
                    </a:cubicBezTo>
                    <a:lnTo>
                      <a:pt x="1299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8" name="Google Shape;1538;p39">
              <a:extLst>
                <a:ext uri="{FF2B5EF4-FFF2-40B4-BE49-F238E27FC236}">
                  <a16:creationId xmlns:a16="http://schemas.microsoft.com/office/drawing/2014/main" id="{668B4E1E-B65C-B0DC-6751-42203B811038}"/>
                </a:ext>
              </a:extLst>
            </p:cNvPr>
            <p:cNvGrpSpPr/>
            <p:nvPr/>
          </p:nvGrpSpPr>
          <p:grpSpPr>
            <a:xfrm>
              <a:off x="-123925" y="4386226"/>
              <a:ext cx="4558967" cy="134100"/>
              <a:chOff x="796100" y="3019701"/>
              <a:chExt cx="4558967" cy="134100"/>
            </a:xfrm>
          </p:grpSpPr>
          <p:sp>
            <p:nvSpPr>
              <p:cNvPr id="1539" name="Google Shape;1539;p39">
                <a:extLst>
                  <a:ext uri="{FF2B5EF4-FFF2-40B4-BE49-F238E27FC236}">
                    <a16:creationId xmlns:a16="http://schemas.microsoft.com/office/drawing/2014/main" id="{8B7A27E0-74E8-42D3-90C6-C904BCBC95B7}"/>
                  </a:ext>
                </a:extLst>
              </p:cNvPr>
              <p:cNvSpPr/>
              <p:nvPr/>
            </p:nvSpPr>
            <p:spPr>
              <a:xfrm>
                <a:off x="5220967" y="3019701"/>
                <a:ext cx="134100" cy="134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540" name="Google Shape;1540;p39">
                <a:extLst>
                  <a:ext uri="{FF2B5EF4-FFF2-40B4-BE49-F238E27FC236}">
                    <a16:creationId xmlns:a16="http://schemas.microsoft.com/office/drawing/2014/main" id="{5013ADD3-9212-A5CF-2B90-F223296CF9DD}"/>
                  </a:ext>
                </a:extLst>
              </p:cNvPr>
              <p:cNvCxnSpPr/>
              <p:nvPr/>
            </p:nvCxnSpPr>
            <p:spPr>
              <a:xfrm>
                <a:off x="796100" y="3086750"/>
                <a:ext cx="4462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541" name="Google Shape;1541;p39">
                <a:extLst>
                  <a:ext uri="{FF2B5EF4-FFF2-40B4-BE49-F238E27FC236}">
                    <a16:creationId xmlns:a16="http://schemas.microsoft.com/office/drawing/2014/main" id="{8F7E8246-0E01-6C60-3EED-AE60D6E7B09E}"/>
                  </a:ext>
                </a:extLst>
              </p:cNvPr>
              <p:cNvSpPr/>
              <p:nvPr/>
            </p:nvSpPr>
            <p:spPr>
              <a:xfrm>
                <a:off x="5251079" y="3049843"/>
                <a:ext cx="73800" cy="73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8" name="Picture 7" descr="A graph of a number of threads and processing&#10;&#10;Description automatically generated">
            <a:extLst>
              <a:ext uri="{FF2B5EF4-FFF2-40B4-BE49-F238E27FC236}">
                <a16:creationId xmlns:a16="http://schemas.microsoft.com/office/drawing/2014/main" id="{5C075F18-7F52-8191-1890-C9C654ADFC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3008" y="1098032"/>
            <a:ext cx="5517984" cy="3221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763613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0">
          <a:extLst>
            <a:ext uri="{FF2B5EF4-FFF2-40B4-BE49-F238E27FC236}">
              <a16:creationId xmlns:a16="http://schemas.microsoft.com/office/drawing/2014/main" id="{27A19501-83B7-C365-3385-6D3EB43257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1" name="Google Shape;1531;p39">
            <a:extLst>
              <a:ext uri="{FF2B5EF4-FFF2-40B4-BE49-F238E27FC236}">
                <a16:creationId xmlns:a16="http://schemas.microsoft.com/office/drawing/2014/main" id="{8C7961DB-88D8-B52B-FF6C-B78F746FD20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Comparisons</a:t>
            </a:r>
            <a:endParaRPr dirty="0"/>
          </a:p>
        </p:txBody>
      </p:sp>
      <p:grpSp>
        <p:nvGrpSpPr>
          <p:cNvPr id="1534" name="Google Shape;1534;p39">
            <a:extLst>
              <a:ext uri="{FF2B5EF4-FFF2-40B4-BE49-F238E27FC236}">
                <a16:creationId xmlns:a16="http://schemas.microsoft.com/office/drawing/2014/main" id="{ED5EB2E9-3CA2-1370-92CD-63E5A63CDF95}"/>
              </a:ext>
            </a:extLst>
          </p:cNvPr>
          <p:cNvGrpSpPr/>
          <p:nvPr/>
        </p:nvGrpSpPr>
        <p:grpSpPr>
          <a:xfrm>
            <a:off x="-123925" y="4132283"/>
            <a:ext cx="4558967" cy="1141122"/>
            <a:chOff x="-123925" y="4132283"/>
            <a:chExt cx="4558967" cy="1141122"/>
          </a:xfrm>
        </p:grpSpPr>
        <p:grpSp>
          <p:nvGrpSpPr>
            <p:cNvPr id="1535" name="Google Shape;1535;p39">
              <a:extLst>
                <a:ext uri="{FF2B5EF4-FFF2-40B4-BE49-F238E27FC236}">
                  <a16:creationId xmlns:a16="http://schemas.microsoft.com/office/drawing/2014/main" id="{2D2B41D5-B302-26AE-A38E-051D5FF41686}"/>
                </a:ext>
              </a:extLst>
            </p:cNvPr>
            <p:cNvGrpSpPr/>
            <p:nvPr/>
          </p:nvGrpSpPr>
          <p:grpSpPr>
            <a:xfrm>
              <a:off x="-2" y="4132283"/>
              <a:ext cx="2308406" cy="1141122"/>
              <a:chOff x="-2" y="4132283"/>
              <a:chExt cx="2308406" cy="1141122"/>
            </a:xfrm>
          </p:grpSpPr>
          <p:sp>
            <p:nvSpPr>
              <p:cNvPr id="1536" name="Google Shape;1536;p39">
                <a:extLst>
                  <a:ext uri="{FF2B5EF4-FFF2-40B4-BE49-F238E27FC236}">
                    <a16:creationId xmlns:a16="http://schemas.microsoft.com/office/drawing/2014/main" id="{A7B0DD0D-BB39-90D2-5329-AF234FB692C7}"/>
                  </a:ext>
                </a:extLst>
              </p:cNvPr>
              <p:cNvSpPr/>
              <p:nvPr/>
            </p:nvSpPr>
            <p:spPr>
              <a:xfrm rot="5400000">
                <a:off x="663005" y="3628622"/>
                <a:ext cx="981776" cy="2307791"/>
              </a:xfrm>
              <a:custGeom>
                <a:avLst/>
                <a:gdLst/>
                <a:ahLst/>
                <a:cxnLst/>
                <a:rect l="l" t="t" r="r" b="b"/>
                <a:pathLst>
                  <a:path w="23937" h="56267" extrusionOk="0">
                    <a:moveTo>
                      <a:pt x="12997" y="1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64"/>
                      <a:pt x="23632" y="11321"/>
                      <a:pt x="23632" y="11808"/>
                    </a:cubicBezTo>
                    <a:cubicBezTo>
                      <a:pt x="23632" y="12311"/>
                      <a:pt x="23434" y="12768"/>
                      <a:pt x="23098" y="13104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5"/>
                    </a:lnTo>
                    <a:cubicBezTo>
                      <a:pt x="16547" y="11489"/>
                      <a:pt x="16029" y="11260"/>
                      <a:pt x="15435" y="11260"/>
                    </a:cubicBezTo>
                    <a:cubicBezTo>
                      <a:pt x="14841" y="11260"/>
                      <a:pt x="14307" y="11489"/>
                      <a:pt x="13911" y="11885"/>
                    </a:cubicBezTo>
                    <a:lnTo>
                      <a:pt x="12525" y="13271"/>
                    </a:lnTo>
                    <a:cubicBezTo>
                      <a:pt x="12129" y="13698"/>
                      <a:pt x="11900" y="14231"/>
                      <a:pt x="11900" y="14795"/>
                    </a:cubicBezTo>
                    <a:cubicBezTo>
                      <a:pt x="11900" y="15374"/>
                      <a:pt x="12129" y="15922"/>
                      <a:pt x="12525" y="16318"/>
                    </a:cubicBezTo>
                    <a:cubicBezTo>
                      <a:pt x="12860" y="16669"/>
                      <a:pt x="13058" y="17126"/>
                      <a:pt x="13058" y="17629"/>
                    </a:cubicBezTo>
                    <a:cubicBezTo>
                      <a:pt x="13058" y="18116"/>
                      <a:pt x="12860" y="18573"/>
                      <a:pt x="12525" y="18924"/>
                    </a:cubicBezTo>
                    <a:lnTo>
                      <a:pt x="11489" y="19944"/>
                    </a:lnTo>
                    <a:cubicBezTo>
                      <a:pt x="11154" y="20295"/>
                      <a:pt x="10696" y="20478"/>
                      <a:pt x="10209" y="20478"/>
                    </a:cubicBezTo>
                    <a:lnTo>
                      <a:pt x="9569" y="20478"/>
                    </a:lnTo>
                    <a:cubicBezTo>
                      <a:pt x="8990" y="20478"/>
                      <a:pt x="8457" y="20706"/>
                      <a:pt x="8045" y="21102"/>
                    </a:cubicBezTo>
                    <a:lnTo>
                      <a:pt x="3353" y="25810"/>
                    </a:lnTo>
                    <a:cubicBezTo>
                      <a:pt x="2515" y="26648"/>
                      <a:pt x="2515" y="28004"/>
                      <a:pt x="3353" y="28842"/>
                    </a:cubicBezTo>
                    <a:lnTo>
                      <a:pt x="10529" y="36018"/>
                    </a:lnTo>
                    <a:cubicBezTo>
                      <a:pt x="10864" y="36369"/>
                      <a:pt x="11062" y="36826"/>
                      <a:pt x="11062" y="37313"/>
                    </a:cubicBezTo>
                    <a:cubicBezTo>
                      <a:pt x="11062" y="37801"/>
                      <a:pt x="10864" y="38273"/>
                      <a:pt x="10529" y="38608"/>
                    </a:cubicBezTo>
                    <a:lnTo>
                      <a:pt x="8198" y="40940"/>
                    </a:lnTo>
                    <a:cubicBezTo>
                      <a:pt x="7802" y="41351"/>
                      <a:pt x="7573" y="41884"/>
                      <a:pt x="7573" y="42463"/>
                    </a:cubicBezTo>
                    <a:lnTo>
                      <a:pt x="7573" y="47720"/>
                    </a:lnTo>
                    <a:cubicBezTo>
                      <a:pt x="7573" y="48207"/>
                      <a:pt x="7390" y="48664"/>
                      <a:pt x="7040" y="49015"/>
                    </a:cubicBezTo>
                    <a:lnTo>
                      <a:pt x="1" y="56054"/>
                    </a:lnTo>
                    <a:lnTo>
                      <a:pt x="199" y="56267"/>
                    </a:lnTo>
                    <a:lnTo>
                      <a:pt x="7268" y="49274"/>
                    </a:lnTo>
                    <a:cubicBezTo>
                      <a:pt x="7664" y="48862"/>
                      <a:pt x="7893" y="48329"/>
                      <a:pt x="7893" y="47750"/>
                    </a:cubicBezTo>
                    <a:lnTo>
                      <a:pt x="7893" y="42494"/>
                    </a:lnTo>
                    <a:cubicBezTo>
                      <a:pt x="7893" y="42006"/>
                      <a:pt x="8091" y="41549"/>
                      <a:pt x="8426" y="41199"/>
                    </a:cubicBezTo>
                    <a:lnTo>
                      <a:pt x="10757" y="38883"/>
                    </a:lnTo>
                    <a:cubicBezTo>
                      <a:pt x="11154" y="38456"/>
                      <a:pt x="11382" y="37923"/>
                      <a:pt x="11382" y="37359"/>
                    </a:cubicBezTo>
                    <a:cubicBezTo>
                      <a:pt x="11382" y="36765"/>
                      <a:pt x="11154" y="36232"/>
                      <a:pt x="10757" y="35835"/>
                    </a:cubicBezTo>
                    <a:lnTo>
                      <a:pt x="3581" y="28644"/>
                    </a:lnTo>
                    <a:cubicBezTo>
                      <a:pt x="2850" y="27943"/>
                      <a:pt x="2850" y="26785"/>
                      <a:pt x="3581" y="26054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67"/>
                    </a:lnTo>
                    <a:cubicBezTo>
                      <a:pt x="13149" y="18741"/>
                      <a:pt x="13378" y="18208"/>
                      <a:pt x="13378" y="17644"/>
                    </a:cubicBezTo>
                    <a:cubicBezTo>
                      <a:pt x="13378" y="17050"/>
                      <a:pt x="13149" y="16516"/>
                      <a:pt x="12753" y="16120"/>
                    </a:cubicBezTo>
                    <a:cubicBezTo>
                      <a:pt x="12418" y="15770"/>
                      <a:pt x="12220" y="15313"/>
                      <a:pt x="12220" y="14825"/>
                    </a:cubicBezTo>
                    <a:cubicBezTo>
                      <a:pt x="12220" y="14322"/>
                      <a:pt x="12418" y="13865"/>
                      <a:pt x="12753" y="13530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8" y="11595"/>
                      <a:pt x="16395" y="11793"/>
                      <a:pt x="16730" y="12128"/>
                    </a:cubicBezTo>
                    <a:lnTo>
                      <a:pt x="19107" y="14520"/>
                    </a:lnTo>
                    <a:cubicBezTo>
                      <a:pt x="19526" y="14939"/>
                      <a:pt x="20074" y="15149"/>
                      <a:pt x="20623" y="15149"/>
                    </a:cubicBezTo>
                    <a:cubicBezTo>
                      <a:pt x="21171" y="15149"/>
                      <a:pt x="21720" y="14939"/>
                      <a:pt x="22139" y="14520"/>
                    </a:cubicBezTo>
                    <a:lnTo>
                      <a:pt x="23297" y="13347"/>
                    </a:lnTo>
                    <a:cubicBezTo>
                      <a:pt x="23708" y="12936"/>
                      <a:pt x="23936" y="12403"/>
                      <a:pt x="23936" y="11824"/>
                    </a:cubicBezTo>
                    <a:cubicBezTo>
                      <a:pt x="23936" y="11260"/>
                      <a:pt x="23708" y="10711"/>
                      <a:pt x="23297" y="10300"/>
                    </a:cubicBezTo>
                    <a:lnTo>
                      <a:pt x="129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39">
                <a:extLst>
                  <a:ext uri="{FF2B5EF4-FFF2-40B4-BE49-F238E27FC236}">
                    <a16:creationId xmlns:a16="http://schemas.microsoft.com/office/drawing/2014/main" id="{0352FE58-C18A-9F39-A688-B573B9167AF1}"/>
                  </a:ext>
                </a:extLst>
              </p:cNvPr>
              <p:cNvSpPr/>
              <p:nvPr/>
            </p:nvSpPr>
            <p:spPr>
              <a:xfrm rot="5400000">
                <a:off x="663620" y="3469276"/>
                <a:ext cx="981776" cy="2307791"/>
              </a:xfrm>
              <a:custGeom>
                <a:avLst/>
                <a:gdLst/>
                <a:ahLst/>
                <a:cxnLst/>
                <a:rect l="l" t="t" r="r" b="b"/>
                <a:pathLst>
                  <a:path w="23937" h="56267" extrusionOk="0">
                    <a:moveTo>
                      <a:pt x="12997" y="0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48"/>
                      <a:pt x="23632" y="11305"/>
                      <a:pt x="23632" y="11808"/>
                    </a:cubicBezTo>
                    <a:cubicBezTo>
                      <a:pt x="23632" y="12296"/>
                      <a:pt x="23434" y="12753"/>
                      <a:pt x="23098" y="13103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4"/>
                    </a:lnTo>
                    <a:cubicBezTo>
                      <a:pt x="16547" y="11488"/>
                      <a:pt x="16029" y="11260"/>
                      <a:pt x="15435" y="11260"/>
                    </a:cubicBezTo>
                    <a:cubicBezTo>
                      <a:pt x="14840" y="11260"/>
                      <a:pt x="14307" y="11488"/>
                      <a:pt x="13911" y="11884"/>
                    </a:cubicBezTo>
                    <a:lnTo>
                      <a:pt x="12525" y="13271"/>
                    </a:lnTo>
                    <a:cubicBezTo>
                      <a:pt x="11687" y="14109"/>
                      <a:pt x="11687" y="15465"/>
                      <a:pt x="12525" y="16303"/>
                    </a:cubicBezTo>
                    <a:cubicBezTo>
                      <a:pt x="12860" y="16638"/>
                      <a:pt x="13058" y="17095"/>
                      <a:pt x="13058" y="17598"/>
                    </a:cubicBezTo>
                    <a:cubicBezTo>
                      <a:pt x="13058" y="18085"/>
                      <a:pt x="12860" y="18543"/>
                      <a:pt x="12525" y="18893"/>
                    </a:cubicBezTo>
                    <a:lnTo>
                      <a:pt x="11489" y="19914"/>
                    </a:lnTo>
                    <a:cubicBezTo>
                      <a:pt x="11153" y="20264"/>
                      <a:pt x="10696" y="20447"/>
                      <a:pt x="10193" y="20447"/>
                    </a:cubicBezTo>
                    <a:lnTo>
                      <a:pt x="9569" y="20447"/>
                    </a:lnTo>
                    <a:cubicBezTo>
                      <a:pt x="8975" y="20447"/>
                      <a:pt x="8441" y="20676"/>
                      <a:pt x="8045" y="21087"/>
                    </a:cubicBezTo>
                    <a:lnTo>
                      <a:pt x="3337" y="25780"/>
                    </a:lnTo>
                    <a:cubicBezTo>
                      <a:pt x="2941" y="26206"/>
                      <a:pt x="2713" y="26739"/>
                      <a:pt x="2713" y="27303"/>
                    </a:cubicBezTo>
                    <a:cubicBezTo>
                      <a:pt x="2713" y="27897"/>
                      <a:pt x="2941" y="28431"/>
                      <a:pt x="3337" y="28827"/>
                    </a:cubicBezTo>
                    <a:lnTo>
                      <a:pt x="10529" y="36018"/>
                    </a:lnTo>
                    <a:cubicBezTo>
                      <a:pt x="11245" y="36719"/>
                      <a:pt x="11245" y="37877"/>
                      <a:pt x="10529" y="38608"/>
                    </a:cubicBezTo>
                    <a:lnTo>
                      <a:pt x="8198" y="40924"/>
                    </a:lnTo>
                    <a:cubicBezTo>
                      <a:pt x="7801" y="41351"/>
                      <a:pt x="7573" y="41884"/>
                      <a:pt x="7573" y="42448"/>
                    </a:cubicBezTo>
                    <a:lnTo>
                      <a:pt x="7573" y="47704"/>
                    </a:lnTo>
                    <a:cubicBezTo>
                      <a:pt x="7573" y="48207"/>
                      <a:pt x="7375" y="48664"/>
                      <a:pt x="7040" y="48999"/>
                    </a:cubicBezTo>
                    <a:lnTo>
                      <a:pt x="1" y="56053"/>
                    </a:lnTo>
                    <a:lnTo>
                      <a:pt x="199" y="56267"/>
                    </a:lnTo>
                    <a:lnTo>
                      <a:pt x="7268" y="49212"/>
                    </a:lnTo>
                    <a:cubicBezTo>
                      <a:pt x="7664" y="48801"/>
                      <a:pt x="7893" y="48268"/>
                      <a:pt x="7893" y="47689"/>
                    </a:cubicBezTo>
                    <a:lnTo>
                      <a:pt x="7893" y="42432"/>
                    </a:lnTo>
                    <a:cubicBezTo>
                      <a:pt x="7893" y="41945"/>
                      <a:pt x="8091" y="41473"/>
                      <a:pt x="8426" y="41137"/>
                    </a:cubicBezTo>
                    <a:lnTo>
                      <a:pt x="10757" y="38806"/>
                    </a:lnTo>
                    <a:cubicBezTo>
                      <a:pt x="11595" y="37984"/>
                      <a:pt x="11595" y="36628"/>
                      <a:pt x="10757" y="35790"/>
                    </a:cubicBezTo>
                    <a:lnTo>
                      <a:pt x="3581" y="28598"/>
                    </a:lnTo>
                    <a:cubicBezTo>
                      <a:pt x="3231" y="28263"/>
                      <a:pt x="3048" y="27806"/>
                      <a:pt x="3048" y="27318"/>
                    </a:cubicBezTo>
                    <a:cubicBezTo>
                      <a:pt x="3048" y="26816"/>
                      <a:pt x="3231" y="26359"/>
                      <a:pt x="3581" y="26023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52"/>
                    </a:lnTo>
                    <a:cubicBezTo>
                      <a:pt x="13149" y="18741"/>
                      <a:pt x="13378" y="18207"/>
                      <a:pt x="13378" y="17628"/>
                    </a:cubicBezTo>
                    <a:cubicBezTo>
                      <a:pt x="13378" y="17049"/>
                      <a:pt x="13149" y="16516"/>
                      <a:pt x="12753" y="16105"/>
                    </a:cubicBezTo>
                    <a:cubicBezTo>
                      <a:pt x="12037" y="15404"/>
                      <a:pt x="12037" y="14246"/>
                      <a:pt x="12753" y="13515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7" y="11595"/>
                      <a:pt x="16395" y="11793"/>
                      <a:pt x="16730" y="12128"/>
                    </a:cubicBezTo>
                    <a:lnTo>
                      <a:pt x="19106" y="14505"/>
                    </a:lnTo>
                    <a:cubicBezTo>
                      <a:pt x="19525" y="14924"/>
                      <a:pt x="20074" y="15133"/>
                      <a:pt x="20622" y="15133"/>
                    </a:cubicBezTo>
                    <a:cubicBezTo>
                      <a:pt x="21171" y="15133"/>
                      <a:pt x="21719" y="14924"/>
                      <a:pt x="22138" y="14505"/>
                    </a:cubicBezTo>
                    <a:lnTo>
                      <a:pt x="23296" y="13347"/>
                    </a:lnTo>
                    <a:cubicBezTo>
                      <a:pt x="23708" y="12936"/>
                      <a:pt x="23936" y="12402"/>
                      <a:pt x="23936" y="11823"/>
                    </a:cubicBezTo>
                    <a:cubicBezTo>
                      <a:pt x="23936" y="11229"/>
                      <a:pt x="23708" y="10696"/>
                      <a:pt x="23296" y="10300"/>
                    </a:cubicBezTo>
                    <a:lnTo>
                      <a:pt x="1299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8" name="Google Shape;1538;p39">
              <a:extLst>
                <a:ext uri="{FF2B5EF4-FFF2-40B4-BE49-F238E27FC236}">
                  <a16:creationId xmlns:a16="http://schemas.microsoft.com/office/drawing/2014/main" id="{A2699B3C-3CF4-CE86-ABAB-E28C31A884C8}"/>
                </a:ext>
              </a:extLst>
            </p:cNvPr>
            <p:cNvGrpSpPr/>
            <p:nvPr/>
          </p:nvGrpSpPr>
          <p:grpSpPr>
            <a:xfrm>
              <a:off x="-123925" y="4386226"/>
              <a:ext cx="4558967" cy="134100"/>
              <a:chOff x="796100" y="3019701"/>
              <a:chExt cx="4558967" cy="134100"/>
            </a:xfrm>
          </p:grpSpPr>
          <p:sp>
            <p:nvSpPr>
              <p:cNvPr id="1539" name="Google Shape;1539;p39">
                <a:extLst>
                  <a:ext uri="{FF2B5EF4-FFF2-40B4-BE49-F238E27FC236}">
                    <a16:creationId xmlns:a16="http://schemas.microsoft.com/office/drawing/2014/main" id="{9D12F15F-E1A8-E50C-3A87-427208EAA12F}"/>
                  </a:ext>
                </a:extLst>
              </p:cNvPr>
              <p:cNvSpPr/>
              <p:nvPr/>
            </p:nvSpPr>
            <p:spPr>
              <a:xfrm>
                <a:off x="5220967" y="3019701"/>
                <a:ext cx="134100" cy="134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540" name="Google Shape;1540;p39">
                <a:extLst>
                  <a:ext uri="{FF2B5EF4-FFF2-40B4-BE49-F238E27FC236}">
                    <a16:creationId xmlns:a16="http://schemas.microsoft.com/office/drawing/2014/main" id="{A644D2DC-C1E1-9C3A-8CCB-CB88AB7EE5F8}"/>
                  </a:ext>
                </a:extLst>
              </p:cNvPr>
              <p:cNvCxnSpPr/>
              <p:nvPr/>
            </p:nvCxnSpPr>
            <p:spPr>
              <a:xfrm>
                <a:off x="796100" y="3086750"/>
                <a:ext cx="4462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541" name="Google Shape;1541;p39">
                <a:extLst>
                  <a:ext uri="{FF2B5EF4-FFF2-40B4-BE49-F238E27FC236}">
                    <a16:creationId xmlns:a16="http://schemas.microsoft.com/office/drawing/2014/main" id="{14E813BA-C4B5-F0F1-5DC6-8F9FA9466541}"/>
                  </a:ext>
                </a:extLst>
              </p:cNvPr>
              <p:cNvSpPr/>
              <p:nvPr/>
            </p:nvSpPr>
            <p:spPr>
              <a:xfrm>
                <a:off x="5251079" y="3049843"/>
                <a:ext cx="73800" cy="73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6" name="Picture 5" descr="A graph of a number of threads and processing&#10;&#10;Description automatically generated">
            <a:extLst>
              <a:ext uri="{FF2B5EF4-FFF2-40B4-BE49-F238E27FC236}">
                <a16:creationId xmlns:a16="http://schemas.microsoft.com/office/drawing/2014/main" id="{7A23ABBB-DC08-926D-6F0F-04B181135F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3008" y="1098032"/>
            <a:ext cx="5517984" cy="3221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953003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0">
          <a:extLst>
            <a:ext uri="{FF2B5EF4-FFF2-40B4-BE49-F238E27FC236}">
              <a16:creationId xmlns:a16="http://schemas.microsoft.com/office/drawing/2014/main" id="{C3D50FA4-87E5-191B-041D-513EA5DE54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1" name="Google Shape;1531;p39">
            <a:extLst>
              <a:ext uri="{FF2B5EF4-FFF2-40B4-BE49-F238E27FC236}">
                <a16:creationId xmlns:a16="http://schemas.microsoft.com/office/drawing/2014/main" id="{511ADCEB-5ED5-3042-07CF-F59A626948B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23444" y="1737793"/>
            <a:ext cx="556282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Thank you for your attention!</a:t>
            </a:r>
            <a:endParaRPr sz="4400" dirty="0"/>
          </a:p>
        </p:txBody>
      </p:sp>
      <p:grpSp>
        <p:nvGrpSpPr>
          <p:cNvPr id="1534" name="Google Shape;1534;p39">
            <a:extLst>
              <a:ext uri="{FF2B5EF4-FFF2-40B4-BE49-F238E27FC236}">
                <a16:creationId xmlns:a16="http://schemas.microsoft.com/office/drawing/2014/main" id="{E118DAB6-58C1-9819-D25C-9B69D5BC75B2}"/>
              </a:ext>
            </a:extLst>
          </p:cNvPr>
          <p:cNvGrpSpPr/>
          <p:nvPr/>
        </p:nvGrpSpPr>
        <p:grpSpPr>
          <a:xfrm>
            <a:off x="-123925" y="4132283"/>
            <a:ext cx="4558967" cy="1141122"/>
            <a:chOff x="-123925" y="4132283"/>
            <a:chExt cx="4558967" cy="1141122"/>
          </a:xfrm>
        </p:grpSpPr>
        <p:grpSp>
          <p:nvGrpSpPr>
            <p:cNvPr id="1535" name="Google Shape;1535;p39">
              <a:extLst>
                <a:ext uri="{FF2B5EF4-FFF2-40B4-BE49-F238E27FC236}">
                  <a16:creationId xmlns:a16="http://schemas.microsoft.com/office/drawing/2014/main" id="{153A6AB7-3FBD-829B-2DF4-C257825A47D8}"/>
                </a:ext>
              </a:extLst>
            </p:cNvPr>
            <p:cNvGrpSpPr/>
            <p:nvPr/>
          </p:nvGrpSpPr>
          <p:grpSpPr>
            <a:xfrm>
              <a:off x="-2" y="4132283"/>
              <a:ext cx="2308406" cy="1141122"/>
              <a:chOff x="-2" y="4132283"/>
              <a:chExt cx="2308406" cy="1141122"/>
            </a:xfrm>
          </p:grpSpPr>
          <p:sp>
            <p:nvSpPr>
              <p:cNvPr id="1536" name="Google Shape;1536;p39">
                <a:extLst>
                  <a:ext uri="{FF2B5EF4-FFF2-40B4-BE49-F238E27FC236}">
                    <a16:creationId xmlns:a16="http://schemas.microsoft.com/office/drawing/2014/main" id="{CDDC3F5E-712C-89E3-494E-92AECCAF9B8C}"/>
                  </a:ext>
                </a:extLst>
              </p:cNvPr>
              <p:cNvSpPr/>
              <p:nvPr/>
            </p:nvSpPr>
            <p:spPr>
              <a:xfrm rot="5400000">
                <a:off x="663005" y="3628622"/>
                <a:ext cx="981776" cy="2307791"/>
              </a:xfrm>
              <a:custGeom>
                <a:avLst/>
                <a:gdLst/>
                <a:ahLst/>
                <a:cxnLst/>
                <a:rect l="l" t="t" r="r" b="b"/>
                <a:pathLst>
                  <a:path w="23937" h="56267" extrusionOk="0">
                    <a:moveTo>
                      <a:pt x="12997" y="1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64"/>
                      <a:pt x="23632" y="11321"/>
                      <a:pt x="23632" y="11808"/>
                    </a:cubicBezTo>
                    <a:cubicBezTo>
                      <a:pt x="23632" y="12311"/>
                      <a:pt x="23434" y="12768"/>
                      <a:pt x="23098" y="13104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5"/>
                    </a:lnTo>
                    <a:cubicBezTo>
                      <a:pt x="16547" y="11489"/>
                      <a:pt x="16029" y="11260"/>
                      <a:pt x="15435" y="11260"/>
                    </a:cubicBezTo>
                    <a:cubicBezTo>
                      <a:pt x="14841" y="11260"/>
                      <a:pt x="14307" y="11489"/>
                      <a:pt x="13911" y="11885"/>
                    </a:cubicBezTo>
                    <a:lnTo>
                      <a:pt x="12525" y="13271"/>
                    </a:lnTo>
                    <a:cubicBezTo>
                      <a:pt x="12129" y="13698"/>
                      <a:pt x="11900" y="14231"/>
                      <a:pt x="11900" y="14795"/>
                    </a:cubicBezTo>
                    <a:cubicBezTo>
                      <a:pt x="11900" y="15374"/>
                      <a:pt x="12129" y="15922"/>
                      <a:pt x="12525" y="16318"/>
                    </a:cubicBezTo>
                    <a:cubicBezTo>
                      <a:pt x="12860" y="16669"/>
                      <a:pt x="13058" y="17126"/>
                      <a:pt x="13058" y="17629"/>
                    </a:cubicBezTo>
                    <a:cubicBezTo>
                      <a:pt x="13058" y="18116"/>
                      <a:pt x="12860" y="18573"/>
                      <a:pt x="12525" y="18924"/>
                    </a:cubicBezTo>
                    <a:lnTo>
                      <a:pt x="11489" y="19944"/>
                    </a:lnTo>
                    <a:cubicBezTo>
                      <a:pt x="11154" y="20295"/>
                      <a:pt x="10696" y="20478"/>
                      <a:pt x="10209" y="20478"/>
                    </a:cubicBezTo>
                    <a:lnTo>
                      <a:pt x="9569" y="20478"/>
                    </a:lnTo>
                    <a:cubicBezTo>
                      <a:pt x="8990" y="20478"/>
                      <a:pt x="8457" y="20706"/>
                      <a:pt x="8045" y="21102"/>
                    </a:cubicBezTo>
                    <a:lnTo>
                      <a:pt x="3353" y="25810"/>
                    </a:lnTo>
                    <a:cubicBezTo>
                      <a:pt x="2515" y="26648"/>
                      <a:pt x="2515" y="28004"/>
                      <a:pt x="3353" y="28842"/>
                    </a:cubicBezTo>
                    <a:lnTo>
                      <a:pt x="10529" y="36018"/>
                    </a:lnTo>
                    <a:cubicBezTo>
                      <a:pt x="10864" y="36369"/>
                      <a:pt x="11062" y="36826"/>
                      <a:pt x="11062" y="37313"/>
                    </a:cubicBezTo>
                    <a:cubicBezTo>
                      <a:pt x="11062" y="37801"/>
                      <a:pt x="10864" y="38273"/>
                      <a:pt x="10529" y="38608"/>
                    </a:cubicBezTo>
                    <a:lnTo>
                      <a:pt x="8198" y="40940"/>
                    </a:lnTo>
                    <a:cubicBezTo>
                      <a:pt x="7802" y="41351"/>
                      <a:pt x="7573" y="41884"/>
                      <a:pt x="7573" y="42463"/>
                    </a:cubicBezTo>
                    <a:lnTo>
                      <a:pt x="7573" y="47720"/>
                    </a:lnTo>
                    <a:cubicBezTo>
                      <a:pt x="7573" y="48207"/>
                      <a:pt x="7390" y="48664"/>
                      <a:pt x="7040" y="49015"/>
                    </a:cubicBezTo>
                    <a:lnTo>
                      <a:pt x="1" y="56054"/>
                    </a:lnTo>
                    <a:lnTo>
                      <a:pt x="199" y="56267"/>
                    </a:lnTo>
                    <a:lnTo>
                      <a:pt x="7268" y="49274"/>
                    </a:lnTo>
                    <a:cubicBezTo>
                      <a:pt x="7664" y="48862"/>
                      <a:pt x="7893" y="48329"/>
                      <a:pt x="7893" y="47750"/>
                    </a:cubicBezTo>
                    <a:lnTo>
                      <a:pt x="7893" y="42494"/>
                    </a:lnTo>
                    <a:cubicBezTo>
                      <a:pt x="7893" y="42006"/>
                      <a:pt x="8091" y="41549"/>
                      <a:pt x="8426" y="41199"/>
                    </a:cubicBezTo>
                    <a:lnTo>
                      <a:pt x="10757" y="38883"/>
                    </a:lnTo>
                    <a:cubicBezTo>
                      <a:pt x="11154" y="38456"/>
                      <a:pt x="11382" y="37923"/>
                      <a:pt x="11382" y="37359"/>
                    </a:cubicBezTo>
                    <a:cubicBezTo>
                      <a:pt x="11382" y="36765"/>
                      <a:pt x="11154" y="36232"/>
                      <a:pt x="10757" y="35835"/>
                    </a:cubicBezTo>
                    <a:lnTo>
                      <a:pt x="3581" y="28644"/>
                    </a:lnTo>
                    <a:cubicBezTo>
                      <a:pt x="2850" y="27943"/>
                      <a:pt x="2850" y="26785"/>
                      <a:pt x="3581" y="26054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67"/>
                    </a:lnTo>
                    <a:cubicBezTo>
                      <a:pt x="13149" y="18741"/>
                      <a:pt x="13378" y="18208"/>
                      <a:pt x="13378" y="17644"/>
                    </a:cubicBezTo>
                    <a:cubicBezTo>
                      <a:pt x="13378" y="17050"/>
                      <a:pt x="13149" y="16516"/>
                      <a:pt x="12753" y="16120"/>
                    </a:cubicBezTo>
                    <a:cubicBezTo>
                      <a:pt x="12418" y="15770"/>
                      <a:pt x="12220" y="15313"/>
                      <a:pt x="12220" y="14825"/>
                    </a:cubicBezTo>
                    <a:cubicBezTo>
                      <a:pt x="12220" y="14322"/>
                      <a:pt x="12418" y="13865"/>
                      <a:pt x="12753" y="13530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8" y="11595"/>
                      <a:pt x="16395" y="11793"/>
                      <a:pt x="16730" y="12128"/>
                    </a:cubicBezTo>
                    <a:lnTo>
                      <a:pt x="19107" y="14520"/>
                    </a:lnTo>
                    <a:cubicBezTo>
                      <a:pt x="19526" y="14939"/>
                      <a:pt x="20074" y="15149"/>
                      <a:pt x="20623" y="15149"/>
                    </a:cubicBezTo>
                    <a:cubicBezTo>
                      <a:pt x="21171" y="15149"/>
                      <a:pt x="21720" y="14939"/>
                      <a:pt x="22139" y="14520"/>
                    </a:cubicBezTo>
                    <a:lnTo>
                      <a:pt x="23297" y="13347"/>
                    </a:lnTo>
                    <a:cubicBezTo>
                      <a:pt x="23708" y="12936"/>
                      <a:pt x="23936" y="12403"/>
                      <a:pt x="23936" y="11824"/>
                    </a:cubicBezTo>
                    <a:cubicBezTo>
                      <a:pt x="23936" y="11260"/>
                      <a:pt x="23708" y="10711"/>
                      <a:pt x="23297" y="10300"/>
                    </a:cubicBezTo>
                    <a:lnTo>
                      <a:pt x="129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39">
                <a:extLst>
                  <a:ext uri="{FF2B5EF4-FFF2-40B4-BE49-F238E27FC236}">
                    <a16:creationId xmlns:a16="http://schemas.microsoft.com/office/drawing/2014/main" id="{90F0966E-B3C1-3699-460F-8B1DD1A78701}"/>
                  </a:ext>
                </a:extLst>
              </p:cNvPr>
              <p:cNvSpPr/>
              <p:nvPr/>
            </p:nvSpPr>
            <p:spPr>
              <a:xfrm rot="5400000">
                <a:off x="663620" y="3469276"/>
                <a:ext cx="981776" cy="2307791"/>
              </a:xfrm>
              <a:custGeom>
                <a:avLst/>
                <a:gdLst/>
                <a:ahLst/>
                <a:cxnLst/>
                <a:rect l="l" t="t" r="r" b="b"/>
                <a:pathLst>
                  <a:path w="23937" h="56267" extrusionOk="0">
                    <a:moveTo>
                      <a:pt x="12997" y="0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48"/>
                      <a:pt x="23632" y="11305"/>
                      <a:pt x="23632" y="11808"/>
                    </a:cubicBezTo>
                    <a:cubicBezTo>
                      <a:pt x="23632" y="12296"/>
                      <a:pt x="23434" y="12753"/>
                      <a:pt x="23098" y="13103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4"/>
                    </a:lnTo>
                    <a:cubicBezTo>
                      <a:pt x="16547" y="11488"/>
                      <a:pt x="16029" y="11260"/>
                      <a:pt x="15435" y="11260"/>
                    </a:cubicBezTo>
                    <a:cubicBezTo>
                      <a:pt x="14840" y="11260"/>
                      <a:pt x="14307" y="11488"/>
                      <a:pt x="13911" y="11884"/>
                    </a:cubicBezTo>
                    <a:lnTo>
                      <a:pt x="12525" y="13271"/>
                    </a:lnTo>
                    <a:cubicBezTo>
                      <a:pt x="11687" y="14109"/>
                      <a:pt x="11687" y="15465"/>
                      <a:pt x="12525" y="16303"/>
                    </a:cubicBezTo>
                    <a:cubicBezTo>
                      <a:pt x="12860" y="16638"/>
                      <a:pt x="13058" y="17095"/>
                      <a:pt x="13058" y="17598"/>
                    </a:cubicBezTo>
                    <a:cubicBezTo>
                      <a:pt x="13058" y="18085"/>
                      <a:pt x="12860" y="18543"/>
                      <a:pt x="12525" y="18893"/>
                    </a:cubicBezTo>
                    <a:lnTo>
                      <a:pt x="11489" y="19914"/>
                    </a:lnTo>
                    <a:cubicBezTo>
                      <a:pt x="11153" y="20264"/>
                      <a:pt x="10696" y="20447"/>
                      <a:pt x="10193" y="20447"/>
                    </a:cubicBezTo>
                    <a:lnTo>
                      <a:pt x="9569" y="20447"/>
                    </a:lnTo>
                    <a:cubicBezTo>
                      <a:pt x="8975" y="20447"/>
                      <a:pt x="8441" y="20676"/>
                      <a:pt x="8045" y="21087"/>
                    </a:cubicBezTo>
                    <a:lnTo>
                      <a:pt x="3337" y="25780"/>
                    </a:lnTo>
                    <a:cubicBezTo>
                      <a:pt x="2941" y="26206"/>
                      <a:pt x="2713" y="26739"/>
                      <a:pt x="2713" y="27303"/>
                    </a:cubicBezTo>
                    <a:cubicBezTo>
                      <a:pt x="2713" y="27897"/>
                      <a:pt x="2941" y="28431"/>
                      <a:pt x="3337" y="28827"/>
                    </a:cubicBezTo>
                    <a:lnTo>
                      <a:pt x="10529" y="36018"/>
                    </a:lnTo>
                    <a:cubicBezTo>
                      <a:pt x="11245" y="36719"/>
                      <a:pt x="11245" y="37877"/>
                      <a:pt x="10529" y="38608"/>
                    </a:cubicBezTo>
                    <a:lnTo>
                      <a:pt x="8198" y="40924"/>
                    </a:lnTo>
                    <a:cubicBezTo>
                      <a:pt x="7801" y="41351"/>
                      <a:pt x="7573" y="41884"/>
                      <a:pt x="7573" y="42448"/>
                    </a:cubicBezTo>
                    <a:lnTo>
                      <a:pt x="7573" y="47704"/>
                    </a:lnTo>
                    <a:cubicBezTo>
                      <a:pt x="7573" y="48207"/>
                      <a:pt x="7375" y="48664"/>
                      <a:pt x="7040" y="48999"/>
                    </a:cubicBezTo>
                    <a:lnTo>
                      <a:pt x="1" y="56053"/>
                    </a:lnTo>
                    <a:lnTo>
                      <a:pt x="199" y="56267"/>
                    </a:lnTo>
                    <a:lnTo>
                      <a:pt x="7268" y="49212"/>
                    </a:lnTo>
                    <a:cubicBezTo>
                      <a:pt x="7664" y="48801"/>
                      <a:pt x="7893" y="48268"/>
                      <a:pt x="7893" y="47689"/>
                    </a:cubicBezTo>
                    <a:lnTo>
                      <a:pt x="7893" y="42432"/>
                    </a:lnTo>
                    <a:cubicBezTo>
                      <a:pt x="7893" y="41945"/>
                      <a:pt x="8091" y="41473"/>
                      <a:pt x="8426" y="41137"/>
                    </a:cubicBezTo>
                    <a:lnTo>
                      <a:pt x="10757" y="38806"/>
                    </a:lnTo>
                    <a:cubicBezTo>
                      <a:pt x="11595" y="37984"/>
                      <a:pt x="11595" y="36628"/>
                      <a:pt x="10757" y="35790"/>
                    </a:cubicBezTo>
                    <a:lnTo>
                      <a:pt x="3581" y="28598"/>
                    </a:lnTo>
                    <a:cubicBezTo>
                      <a:pt x="3231" y="28263"/>
                      <a:pt x="3048" y="27806"/>
                      <a:pt x="3048" y="27318"/>
                    </a:cubicBezTo>
                    <a:cubicBezTo>
                      <a:pt x="3048" y="26816"/>
                      <a:pt x="3231" y="26359"/>
                      <a:pt x="3581" y="26023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52"/>
                    </a:lnTo>
                    <a:cubicBezTo>
                      <a:pt x="13149" y="18741"/>
                      <a:pt x="13378" y="18207"/>
                      <a:pt x="13378" y="17628"/>
                    </a:cubicBezTo>
                    <a:cubicBezTo>
                      <a:pt x="13378" y="17049"/>
                      <a:pt x="13149" y="16516"/>
                      <a:pt x="12753" y="16105"/>
                    </a:cubicBezTo>
                    <a:cubicBezTo>
                      <a:pt x="12037" y="15404"/>
                      <a:pt x="12037" y="14246"/>
                      <a:pt x="12753" y="13515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7" y="11595"/>
                      <a:pt x="16395" y="11793"/>
                      <a:pt x="16730" y="12128"/>
                    </a:cubicBezTo>
                    <a:lnTo>
                      <a:pt x="19106" y="14505"/>
                    </a:lnTo>
                    <a:cubicBezTo>
                      <a:pt x="19525" y="14924"/>
                      <a:pt x="20074" y="15133"/>
                      <a:pt x="20622" y="15133"/>
                    </a:cubicBezTo>
                    <a:cubicBezTo>
                      <a:pt x="21171" y="15133"/>
                      <a:pt x="21719" y="14924"/>
                      <a:pt x="22138" y="14505"/>
                    </a:cubicBezTo>
                    <a:lnTo>
                      <a:pt x="23296" y="13347"/>
                    </a:lnTo>
                    <a:cubicBezTo>
                      <a:pt x="23708" y="12936"/>
                      <a:pt x="23936" y="12402"/>
                      <a:pt x="23936" y="11823"/>
                    </a:cubicBezTo>
                    <a:cubicBezTo>
                      <a:pt x="23936" y="11229"/>
                      <a:pt x="23708" y="10696"/>
                      <a:pt x="23296" y="10300"/>
                    </a:cubicBezTo>
                    <a:lnTo>
                      <a:pt x="1299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8" name="Google Shape;1538;p39">
              <a:extLst>
                <a:ext uri="{FF2B5EF4-FFF2-40B4-BE49-F238E27FC236}">
                  <a16:creationId xmlns:a16="http://schemas.microsoft.com/office/drawing/2014/main" id="{A9C0E198-9A47-C5B0-2538-E1B1748DA6FE}"/>
                </a:ext>
              </a:extLst>
            </p:cNvPr>
            <p:cNvGrpSpPr/>
            <p:nvPr/>
          </p:nvGrpSpPr>
          <p:grpSpPr>
            <a:xfrm>
              <a:off x="-123925" y="4386226"/>
              <a:ext cx="4558967" cy="134100"/>
              <a:chOff x="796100" y="3019701"/>
              <a:chExt cx="4558967" cy="134100"/>
            </a:xfrm>
          </p:grpSpPr>
          <p:sp>
            <p:nvSpPr>
              <p:cNvPr id="1539" name="Google Shape;1539;p39">
                <a:extLst>
                  <a:ext uri="{FF2B5EF4-FFF2-40B4-BE49-F238E27FC236}">
                    <a16:creationId xmlns:a16="http://schemas.microsoft.com/office/drawing/2014/main" id="{7E08AA63-9DE9-F826-5BC0-8C7C35A54EBC}"/>
                  </a:ext>
                </a:extLst>
              </p:cNvPr>
              <p:cNvSpPr/>
              <p:nvPr/>
            </p:nvSpPr>
            <p:spPr>
              <a:xfrm>
                <a:off x="5220967" y="3019701"/>
                <a:ext cx="134100" cy="134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540" name="Google Shape;1540;p39">
                <a:extLst>
                  <a:ext uri="{FF2B5EF4-FFF2-40B4-BE49-F238E27FC236}">
                    <a16:creationId xmlns:a16="http://schemas.microsoft.com/office/drawing/2014/main" id="{C2534BA6-F85F-19C9-055E-A999935166A7}"/>
                  </a:ext>
                </a:extLst>
              </p:cNvPr>
              <p:cNvCxnSpPr/>
              <p:nvPr/>
            </p:nvCxnSpPr>
            <p:spPr>
              <a:xfrm>
                <a:off x="796100" y="3086750"/>
                <a:ext cx="4462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541" name="Google Shape;1541;p39">
                <a:extLst>
                  <a:ext uri="{FF2B5EF4-FFF2-40B4-BE49-F238E27FC236}">
                    <a16:creationId xmlns:a16="http://schemas.microsoft.com/office/drawing/2014/main" id="{E1E7CBDA-82EF-B24A-BFAD-78F05E38B1C0}"/>
                  </a:ext>
                </a:extLst>
              </p:cNvPr>
              <p:cNvSpPr/>
              <p:nvPr/>
            </p:nvSpPr>
            <p:spPr>
              <a:xfrm>
                <a:off x="5251079" y="3049843"/>
                <a:ext cx="73800" cy="73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79473388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7" name="Google Shape;1467;p3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rPr>
              <a:t>Introduction</a:t>
            </a:r>
            <a:endParaRPr sz="3200" dirty="0">
              <a:solidFill>
                <a:schemeClr val="dk2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468" name="Google Shape;1468;p37"/>
          <p:cNvSpPr txBox="1">
            <a:spLocks noGrp="1"/>
          </p:cNvSpPr>
          <p:nvPr>
            <p:ph type="subTitle" idx="9"/>
          </p:nvPr>
        </p:nvSpPr>
        <p:spPr>
          <a:xfrm>
            <a:off x="719999" y="1803260"/>
            <a:ext cx="3510913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b="1" dirty="0"/>
              <a:t>What is Gaussian Blur?</a:t>
            </a:r>
            <a:endParaRPr lang="en-US" dirty="0"/>
          </a:p>
        </p:txBody>
      </p:sp>
      <p:sp>
        <p:nvSpPr>
          <p:cNvPr id="1469" name="Google Shape;1469;p37"/>
          <p:cNvSpPr txBox="1">
            <a:spLocks noGrp="1"/>
          </p:cNvSpPr>
          <p:nvPr>
            <p:ph type="subTitle" idx="1"/>
          </p:nvPr>
        </p:nvSpPr>
        <p:spPr>
          <a:xfrm>
            <a:off x="785365" y="2232063"/>
            <a:ext cx="3510914" cy="60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Is an image processing technique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Applies a Gaussian function to an image, effectively smoothing it.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It reduces noise and detail by averaging pixel values.</a:t>
            </a:r>
          </a:p>
        </p:txBody>
      </p:sp>
      <p:sp>
        <p:nvSpPr>
          <p:cNvPr id="1471" name="Google Shape;1471;p37"/>
          <p:cNvSpPr txBox="1">
            <a:spLocks noGrp="1"/>
          </p:cNvSpPr>
          <p:nvPr>
            <p:ph type="subTitle" idx="3"/>
          </p:nvPr>
        </p:nvSpPr>
        <p:spPr>
          <a:xfrm>
            <a:off x="4762229" y="2410791"/>
            <a:ext cx="3233700" cy="60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sz="1200" dirty="0"/>
              <a:t>We compare performance using different approaches :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MPI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 err="1"/>
              <a:t>Pthreads</a:t>
            </a:r>
            <a:endParaRPr lang="en-US" sz="1200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MPI &amp; </a:t>
            </a:r>
            <a:r>
              <a:rPr lang="en-US" sz="1200" dirty="0" err="1"/>
              <a:t>Pthreads</a:t>
            </a:r>
            <a:endParaRPr lang="en-US" sz="1200" dirty="0"/>
          </a:p>
        </p:txBody>
      </p:sp>
      <p:sp>
        <p:nvSpPr>
          <p:cNvPr id="1478" name="Google Shape;1478;p37"/>
          <p:cNvSpPr txBox="1">
            <a:spLocks noGrp="1"/>
          </p:cNvSpPr>
          <p:nvPr>
            <p:ph type="subTitle" idx="14"/>
          </p:nvPr>
        </p:nvSpPr>
        <p:spPr>
          <a:xfrm>
            <a:off x="4762229" y="1804604"/>
            <a:ext cx="32337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Project Overview</a:t>
            </a:r>
            <a:endParaRPr dirty="0"/>
          </a:p>
        </p:txBody>
      </p:sp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1" name="Google Shape;1531;p39"/>
          <p:cNvSpPr txBox="1">
            <a:spLocks noGrp="1"/>
          </p:cNvSpPr>
          <p:nvPr>
            <p:ph type="title"/>
          </p:nvPr>
        </p:nvSpPr>
        <p:spPr>
          <a:xfrm>
            <a:off x="3099571" y="585509"/>
            <a:ext cx="294485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it works</a:t>
            </a:r>
            <a:endParaRPr dirty="0"/>
          </a:p>
        </p:txBody>
      </p:sp>
      <p:grpSp>
        <p:nvGrpSpPr>
          <p:cNvPr id="1534" name="Google Shape;1534;p39"/>
          <p:cNvGrpSpPr/>
          <p:nvPr/>
        </p:nvGrpSpPr>
        <p:grpSpPr>
          <a:xfrm>
            <a:off x="-123925" y="4132283"/>
            <a:ext cx="4558967" cy="1141122"/>
            <a:chOff x="-123925" y="4132283"/>
            <a:chExt cx="4558967" cy="1141122"/>
          </a:xfrm>
        </p:grpSpPr>
        <p:grpSp>
          <p:nvGrpSpPr>
            <p:cNvPr id="1535" name="Google Shape;1535;p39"/>
            <p:cNvGrpSpPr/>
            <p:nvPr/>
          </p:nvGrpSpPr>
          <p:grpSpPr>
            <a:xfrm>
              <a:off x="-2" y="4132283"/>
              <a:ext cx="2308406" cy="1141122"/>
              <a:chOff x="-2" y="4132283"/>
              <a:chExt cx="2308406" cy="1141122"/>
            </a:xfrm>
          </p:grpSpPr>
          <p:sp>
            <p:nvSpPr>
              <p:cNvPr id="1536" name="Google Shape;1536;p39"/>
              <p:cNvSpPr/>
              <p:nvPr/>
            </p:nvSpPr>
            <p:spPr>
              <a:xfrm rot="5400000">
                <a:off x="663005" y="3628622"/>
                <a:ext cx="981776" cy="2307791"/>
              </a:xfrm>
              <a:custGeom>
                <a:avLst/>
                <a:gdLst/>
                <a:ahLst/>
                <a:cxnLst/>
                <a:rect l="l" t="t" r="r" b="b"/>
                <a:pathLst>
                  <a:path w="23937" h="56267" extrusionOk="0">
                    <a:moveTo>
                      <a:pt x="12997" y="1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64"/>
                      <a:pt x="23632" y="11321"/>
                      <a:pt x="23632" y="11808"/>
                    </a:cubicBezTo>
                    <a:cubicBezTo>
                      <a:pt x="23632" y="12311"/>
                      <a:pt x="23434" y="12768"/>
                      <a:pt x="23098" y="13104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5"/>
                    </a:lnTo>
                    <a:cubicBezTo>
                      <a:pt x="16547" y="11489"/>
                      <a:pt x="16029" y="11260"/>
                      <a:pt x="15435" y="11260"/>
                    </a:cubicBezTo>
                    <a:cubicBezTo>
                      <a:pt x="14841" y="11260"/>
                      <a:pt x="14307" y="11489"/>
                      <a:pt x="13911" y="11885"/>
                    </a:cubicBezTo>
                    <a:lnTo>
                      <a:pt x="12525" y="13271"/>
                    </a:lnTo>
                    <a:cubicBezTo>
                      <a:pt x="12129" y="13698"/>
                      <a:pt x="11900" y="14231"/>
                      <a:pt x="11900" y="14795"/>
                    </a:cubicBezTo>
                    <a:cubicBezTo>
                      <a:pt x="11900" y="15374"/>
                      <a:pt x="12129" y="15922"/>
                      <a:pt x="12525" y="16318"/>
                    </a:cubicBezTo>
                    <a:cubicBezTo>
                      <a:pt x="12860" y="16669"/>
                      <a:pt x="13058" y="17126"/>
                      <a:pt x="13058" y="17629"/>
                    </a:cubicBezTo>
                    <a:cubicBezTo>
                      <a:pt x="13058" y="18116"/>
                      <a:pt x="12860" y="18573"/>
                      <a:pt x="12525" y="18924"/>
                    </a:cubicBezTo>
                    <a:lnTo>
                      <a:pt x="11489" y="19944"/>
                    </a:lnTo>
                    <a:cubicBezTo>
                      <a:pt x="11154" y="20295"/>
                      <a:pt x="10696" y="20478"/>
                      <a:pt x="10209" y="20478"/>
                    </a:cubicBezTo>
                    <a:lnTo>
                      <a:pt x="9569" y="20478"/>
                    </a:lnTo>
                    <a:cubicBezTo>
                      <a:pt x="8990" y="20478"/>
                      <a:pt x="8457" y="20706"/>
                      <a:pt x="8045" y="21102"/>
                    </a:cubicBezTo>
                    <a:lnTo>
                      <a:pt x="3353" y="25810"/>
                    </a:lnTo>
                    <a:cubicBezTo>
                      <a:pt x="2515" y="26648"/>
                      <a:pt x="2515" y="28004"/>
                      <a:pt x="3353" y="28842"/>
                    </a:cubicBezTo>
                    <a:lnTo>
                      <a:pt x="10529" y="36018"/>
                    </a:lnTo>
                    <a:cubicBezTo>
                      <a:pt x="10864" y="36369"/>
                      <a:pt x="11062" y="36826"/>
                      <a:pt x="11062" y="37313"/>
                    </a:cubicBezTo>
                    <a:cubicBezTo>
                      <a:pt x="11062" y="37801"/>
                      <a:pt x="10864" y="38273"/>
                      <a:pt x="10529" y="38608"/>
                    </a:cubicBezTo>
                    <a:lnTo>
                      <a:pt x="8198" y="40940"/>
                    </a:lnTo>
                    <a:cubicBezTo>
                      <a:pt x="7802" y="41351"/>
                      <a:pt x="7573" y="41884"/>
                      <a:pt x="7573" y="42463"/>
                    </a:cubicBezTo>
                    <a:lnTo>
                      <a:pt x="7573" y="47720"/>
                    </a:lnTo>
                    <a:cubicBezTo>
                      <a:pt x="7573" y="48207"/>
                      <a:pt x="7390" y="48664"/>
                      <a:pt x="7040" y="49015"/>
                    </a:cubicBezTo>
                    <a:lnTo>
                      <a:pt x="1" y="56054"/>
                    </a:lnTo>
                    <a:lnTo>
                      <a:pt x="199" y="56267"/>
                    </a:lnTo>
                    <a:lnTo>
                      <a:pt x="7268" y="49274"/>
                    </a:lnTo>
                    <a:cubicBezTo>
                      <a:pt x="7664" y="48862"/>
                      <a:pt x="7893" y="48329"/>
                      <a:pt x="7893" y="47750"/>
                    </a:cubicBezTo>
                    <a:lnTo>
                      <a:pt x="7893" y="42494"/>
                    </a:lnTo>
                    <a:cubicBezTo>
                      <a:pt x="7893" y="42006"/>
                      <a:pt x="8091" y="41549"/>
                      <a:pt x="8426" y="41199"/>
                    </a:cubicBezTo>
                    <a:lnTo>
                      <a:pt x="10757" y="38883"/>
                    </a:lnTo>
                    <a:cubicBezTo>
                      <a:pt x="11154" y="38456"/>
                      <a:pt x="11382" y="37923"/>
                      <a:pt x="11382" y="37359"/>
                    </a:cubicBezTo>
                    <a:cubicBezTo>
                      <a:pt x="11382" y="36765"/>
                      <a:pt x="11154" y="36232"/>
                      <a:pt x="10757" y="35835"/>
                    </a:cubicBezTo>
                    <a:lnTo>
                      <a:pt x="3581" y="28644"/>
                    </a:lnTo>
                    <a:cubicBezTo>
                      <a:pt x="2850" y="27943"/>
                      <a:pt x="2850" y="26785"/>
                      <a:pt x="3581" y="26054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67"/>
                    </a:lnTo>
                    <a:cubicBezTo>
                      <a:pt x="13149" y="18741"/>
                      <a:pt x="13378" y="18208"/>
                      <a:pt x="13378" y="17644"/>
                    </a:cubicBezTo>
                    <a:cubicBezTo>
                      <a:pt x="13378" y="17050"/>
                      <a:pt x="13149" y="16516"/>
                      <a:pt x="12753" y="16120"/>
                    </a:cubicBezTo>
                    <a:cubicBezTo>
                      <a:pt x="12418" y="15770"/>
                      <a:pt x="12220" y="15313"/>
                      <a:pt x="12220" y="14825"/>
                    </a:cubicBezTo>
                    <a:cubicBezTo>
                      <a:pt x="12220" y="14322"/>
                      <a:pt x="12418" y="13865"/>
                      <a:pt x="12753" y="13530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8" y="11595"/>
                      <a:pt x="16395" y="11793"/>
                      <a:pt x="16730" y="12128"/>
                    </a:cubicBezTo>
                    <a:lnTo>
                      <a:pt x="19107" y="14520"/>
                    </a:lnTo>
                    <a:cubicBezTo>
                      <a:pt x="19526" y="14939"/>
                      <a:pt x="20074" y="15149"/>
                      <a:pt x="20623" y="15149"/>
                    </a:cubicBezTo>
                    <a:cubicBezTo>
                      <a:pt x="21171" y="15149"/>
                      <a:pt x="21720" y="14939"/>
                      <a:pt x="22139" y="14520"/>
                    </a:cubicBezTo>
                    <a:lnTo>
                      <a:pt x="23297" y="13347"/>
                    </a:lnTo>
                    <a:cubicBezTo>
                      <a:pt x="23708" y="12936"/>
                      <a:pt x="23936" y="12403"/>
                      <a:pt x="23936" y="11824"/>
                    </a:cubicBezTo>
                    <a:cubicBezTo>
                      <a:pt x="23936" y="11260"/>
                      <a:pt x="23708" y="10711"/>
                      <a:pt x="23297" y="10300"/>
                    </a:cubicBezTo>
                    <a:lnTo>
                      <a:pt x="129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39"/>
              <p:cNvSpPr/>
              <p:nvPr/>
            </p:nvSpPr>
            <p:spPr>
              <a:xfrm rot="5400000">
                <a:off x="663620" y="3469276"/>
                <a:ext cx="981776" cy="2307791"/>
              </a:xfrm>
              <a:custGeom>
                <a:avLst/>
                <a:gdLst/>
                <a:ahLst/>
                <a:cxnLst/>
                <a:rect l="l" t="t" r="r" b="b"/>
                <a:pathLst>
                  <a:path w="23937" h="56267" extrusionOk="0">
                    <a:moveTo>
                      <a:pt x="12997" y="0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48"/>
                      <a:pt x="23632" y="11305"/>
                      <a:pt x="23632" y="11808"/>
                    </a:cubicBezTo>
                    <a:cubicBezTo>
                      <a:pt x="23632" y="12296"/>
                      <a:pt x="23434" y="12753"/>
                      <a:pt x="23098" y="13103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4"/>
                    </a:lnTo>
                    <a:cubicBezTo>
                      <a:pt x="16547" y="11488"/>
                      <a:pt x="16029" y="11260"/>
                      <a:pt x="15435" y="11260"/>
                    </a:cubicBezTo>
                    <a:cubicBezTo>
                      <a:pt x="14840" y="11260"/>
                      <a:pt x="14307" y="11488"/>
                      <a:pt x="13911" y="11884"/>
                    </a:cubicBezTo>
                    <a:lnTo>
                      <a:pt x="12525" y="13271"/>
                    </a:lnTo>
                    <a:cubicBezTo>
                      <a:pt x="11687" y="14109"/>
                      <a:pt x="11687" y="15465"/>
                      <a:pt x="12525" y="16303"/>
                    </a:cubicBezTo>
                    <a:cubicBezTo>
                      <a:pt x="12860" y="16638"/>
                      <a:pt x="13058" y="17095"/>
                      <a:pt x="13058" y="17598"/>
                    </a:cubicBezTo>
                    <a:cubicBezTo>
                      <a:pt x="13058" y="18085"/>
                      <a:pt x="12860" y="18543"/>
                      <a:pt x="12525" y="18893"/>
                    </a:cubicBezTo>
                    <a:lnTo>
                      <a:pt x="11489" y="19914"/>
                    </a:lnTo>
                    <a:cubicBezTo>
                      <a:pt x="11153" y="20264"/>
                      <a:pt x="10696" y="20447"/>
                      <a:pt x="10193" y="20447"/>
                    </a:cubicBezTo>
                    <a:lnTo>
                      <a:pt x="9569" y="20447"/>
                    </a:lnTo>
                    <a:cubicBezTo>
                      <a:pt x="8975" y="20447"/>
                      <a:pt x="8441" y="20676"/>
                      <a:pt x="8045" y="21087"/>
                    </a:cubicBezTo>
                    <a:lnTo>
                      <a:pt x="3337" y="25780"/>
                    </a:lnTo>
                    <a:cubicBezTo>
                      <a:pt x="2941" y="26206"/>
                      <a:pt x="2713" y="26739"/>
                      <a:pt x="2713" y="27303"/>
                    </a:cubicBezTo>
                    <a:cubicBezTo>
                      <a:pt x="2713" y="27897"/>
                      <a:pt x="2941" y="28431"/>
                      <a:pt x="3337" y="28827"/>
                    </a:cubicBezTo>
                    <a:lnTo>
                      <a:pt x="10529" y="36018"/>
                    </a:lnTo>
                    <a:cubicBezTo>
                      <a:pt x="11245" y="36719"/>
                      <a:pt x="11245" y="37877"/>
                      <a:pt x="10529" y="38608"/>
                    </a:cubicBezTo>
                    <a:lnTo>
                      <a:pt x="8198" y="40924"/>
                    </a:lnTo>
                    <a:cubicBezTo>
                      <a:pt x="7801" y="41351"/>
                      <a:pt x="7573" y="41884"/>
                      <a:pt x="7573" y="42448"/>
                    </a:cubicBezTo>
                    <a:lnTo>
                      <a:pt x="7573" y="47704"/>
                    </a:lnTo>
                    <a:cubicBezTo>
                      <a:pt x="7573" y="48207"/>
                      <a:pt x="7375" y="48664"/>
                      <a:pt x="7040" y="48999"/>
                    </a:cubicBezTo>
                    <a:lnTo>
                      <a:pt x="1" y="56053"/>
                    </a:lnTo>
                    <a:lnTo>
                      <a:pt x="199" y="56267"/>
                    </a:lnTo>
                    <a:lnTo>
                      <a:pt x="7268" y="49212"/>
                    </a:lnTo>
                    <a:cubicBezTo>
                      <a:pt x="7664" y="48801"/>
                      <a:pt x="7893" y="48268"/>
                      <a:pt x="7893" y="47689"/>
                    </a:cubicBezTo>
                    <a:lnTo>
                      <a:pt x="7893" y="42432"/>
                    </a:lnTo>
                    <a:cubicBezTo>
                      <a:pt x="7893" y="41945"/>
                      <a:pt x="8091" y="41473"/>
                      <a:pt x="8426" y="41137"/>
                    </a:cubicBezTo>
                    <a:lnTo>
                      <a:pt x="10757" y="38806"/>
                    </a:lnTo>
                    <a:cubicBezTo>
                      <a:pt x="11595" y="37984"/>
                      <a:pt x="11595" y="36628"/>
                      <a:pt x="10757" y="35790"/>
                    </a:cubicBezTo>
                    <a:lnTo>
                      <a:pt x="3581" y="28598"/>
                    </a:lnTo>
                    <a:cubicBezTo>
                      <a:pt x="3231" y="28263"/>
                      <a:pt x="3048" y="27806"/>
                      <a:pt x="3048" y="27318"/>
                    </a:cubicBezTo>
                    <a:cubicBezTo>
                      <a:pt x="3048" y="26816"/>
                      <a:pt x="3231" y="26359"/>
                      <a:pt x="3581" y="26023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52"/>
                    </a:lnTo>
                    <a:cubicBezTo>
                      <a:pt x="13149" y="18741"/>
                      <a:pt x="13378" y="18207"/>
                      <a:pt x="13378" y="17628"/>
                    </a:cubicBezTo>
                    <a:cubicBezTo>
                      <a:pt x="13378" y="17049"/>
                      <a:pt x="13149" y="16516"/>
                      <a:pt x="12753" y="16105"/>
                    </a:cubicBezTo>
                    <a:cubicBezTo>
                      <a:pt x="12037" y="15404"/>
                      <a:pt x="12037" y="14246"/>
                      <a:pt x="12753" y="13515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7" y="11595"/>
                      <a:pt x="16395" y="11793"/>
                      <a:pt x="16730" y="12128"/>
                    </a:cubicBezTo>
                    <a:lnTo>
                      <a:pt x="19106" y="14505"/>
                    </a:lnTo>
                    <a:cubicBezTo>
                      <a:pt x="19525" y="14924"/>
                      <a:pt x="20074" y="15133"/>
                      <a:pt x="20622" y="15133"/>
                    </a:cubicBezTo>
                    <a:cubicBezTo>
                      <a:pt x="21171" y="15133"/>
                      <a:pt x="21719" y="14924"/>
                      <a:pt x="22138" y="14505"/>
                    </a:cubicBezTo>
                    <a:lnTo>
                      <a:pt x="23296" y="13347"/>
                    </a:lnTo>
                    <a:cubicBezTo>
                      <a:pt x="23708" y="12936"/>
                      <a:pt x="23936" y="12402"/>
                      <a:pt x="23936" y="11823"/>
                    </a:cubicBezTo>
                    <a:cubicBezTo>
                      <a:pt x="23936" y="11229"/>
                      <a:pt x="23708" y="10696"/>
                      <a:pt x="23296" y="10300"/>
                    </a:cubicBezTo>
                    <a:lnTo>
                      <a:pt x="1299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8" name="Google Shape;1538;p39"/>
            <p:cNvGrpSpPr/>
            <p:nvPr/>
          </p:nvGrpSpPr>
          <p:grpSpPr>
            <a:xfrm>
              <a:off x="-123925" y="4386226"/>
              <a:ext cx="4558967" cy="134100"/>
              <a:chOff x="796100" y="3019701"/>
              <a:chExt cx="4558967" cy="134100"/>
            </a:xfrm>
          </p:grpSpPr>
          <p:sp>
            <p:nvSpPr>
              <p:cNvPr id="1539" name="Google Shape;1539;p39"/>
              <p:cNvSpPr/>
              <p:nvPr/>
            </p:nvSpPr>
            <p:spPr>
              <a:xfrm>
                <a:off x="5220967" y="3019701"/>
                <a:ext cx="134100" cy="134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540" name="Google Shape;1540;p39"/>
              <p:cNvCxnSpPr/>
              <p:nvPr/>
            </p:nvCxnSpPr>
            <p:spPr>
              <a:xfrm>
                <a:off x="796100" y="3086750"/>
                <a:ext cx="4462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541" name="Google Shape;1541;p39"/>
              <p:cNvSpPr/>
              <p:nvPr/>
            </p:nvSpPr>
            <p:spPr>
              <a:xfrm>
                <a:off x="5251079" y="3049843"/>
                <a:ext cx="73800" cy="73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1505" name="Picture 1504" descr="A grid with numbers and images&#10;&#10;Description automatically generated with medium confidence">
            <a:extLst>
              <a:ext uri="{FF2B5EF4-FFF2-40B4-BE49-F238E27FC236}">
                <a16:creationId xmlns:a16="http://schemas.microsoft.com/office/drawing/2014/main" id="{45F3DBFB-5438-EA6B-1E16-635F393957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1263" y="1405639"/>
            <a:ext cx="4321474" cy="2659721"/>
          </a:xfrm>
          <a:prstGeom prst="rect">
            <a:avLst/>
          </a:prstGeom>
        </p:spPr>
      </p:pic>
    </p:spTree>
  </p:cSld>
  <p:clrMapOvr>
    <a:overrideClrMapping bg1="lt1" tx1="dk1" bg2="dk2" tx2="lt2" accent1="accent1" accent2="accent2" accent3="accent3" accent4="accent4" accent5="accent5" accent6="accent6" hlink="hlink" folHlink="folHlink"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0">
          <a:extLst>
            <a:ext uri="{FF2B5EF4-FFF2-40B4-BE49-F238E27FC236}">
              <a16:creationId xmlns:a16="http://schemas.microsoft.com/office/drawing/2014/main" id="{16D70DF7-DB63-74F7-6CA6-CD893B9DB2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1" name="Google Shape;1531;p39">
            <a:extLst>
              <a:ext uri="{FF2B5EF4-FFF2-40B4-BE49-F238E27FC236}">
                <a16:creationId xmlns:a16="http://schemas.microsoft.com/office/drawing/2014/main" id="{2487E428-B8C2-0B7D-3975-7FE22A9EB98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657985" y="589003"/>
            <a:ext cx="1828029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Example</a:t>
            </a:r>
            <a:endParaRPr dirty="0"/>
          </a:p>
        </p:txBody>
      </p:sp>
      <p:grpSp>
        <p:nvGrpSpPr>
          <p:cNvPr id="1534" name="Google Shape;1534;p39">
            <a:extLst>
              <a:ext uri="{FF2B5EF4-FFF2-40B4-BE49-F238E27FC236}">
                <a16:creationId xmlns:a16="http://schemas.microsoft.com/office/drawing/2014/main" id="{1C1E6C84-313D-0CDD-F11C-822F5D4AD813}"/>
              </a:ext>
            </a:extLst>
          </p:cNvPr>
          <p:cNvGrpSpPr/>
          <p:nvPr/>
        </p:nvGrpSpPr>
        <p:grpSpPr>
          <a:xfrm>
            <a:off x="-123925" y="4132283"/>
            <a:ext cx="4558967" cy="1141122"/>
            <a:chOff x="-123925" y="4132283"/>
            <a:chExt cx="4558967" cy="1141122"/>
          </a:xfrm>
        </p:grpSpPr>
        <p:grpSp>
          <p:nvGrpSpPr>
            <p:cNvPr id="1535" name="Google Shape;1535;p39">
              <a:extLst>
                <a:ext uri="{FF2B5EF4-FFF2-40B4-BE49-F238E27FC236}">
                  <a16:creationId xmlns:a16="http://schemas.microsoft.com/office/drawing/2014/main" id="{3F013341-79D3-4D54-6C94-D04B058CCA28}"/>
                </a:ext>
              </a:extLst>
            </p:cNvPr>
            <p:cNvGrpSpPr/>
            <p:nvPr/>
          </p:nvGrpSpPr>
          <p:grpSpPr>
            <a:xfrm>
              <a:off x="-2" y="4132283"/>
              <a:ext cx="2308406" cy="1141122"/>
              <a:chOff x="-2" y="4132283"/>
              <a:chExt cx="2308406" cy="1141122"/>
            </a:xfrm>
          </p:grpSpPr>
          <p:sp>
            <p:nvSpPr>
              <p:cNvPr id="1536" name="Google Shape;1536;p39">
                <a:extLst>
                  <a:ext uri="{FF2B5EF4-FFF2-40B4-BE49-F238E27FC236}">
                    <a16:creationId xmlns:a16="http://schemas.microsoft.com/office/drawing/2014/main" id="{1C61B326-255F-4924-9DD0-985DB713B87C}"/>
                  </a:ext>
                </a:extLst>
              </p:cNvPr>
              <p:cNvSpPr/>
              <p:nvPr/>
            </p:nvSpPr>
            <p:spPr>
              <a:xfrm rot="5400000">
                <a:off x="663005" y="3628622"/>
                <a:ext cx="981776" cy="2307791"/>
              </a:xfrm>
              <a:custGeom>
                <a:avLst/>
                <a:gdLst/>
                <a:ahLst/>
                <a:cxnLst/>
                <a:rect l="l" t="t" r="r" b="b"/>
                <a:pathLst>
                  <a:path w="23937" h="56267" extrusionOk="0">
                    <a:moveTo>
                      <a:pt x="12997" y="1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64"/>
                      <a:pt x="23632" y="11321"/>
                      <a:pt x="23632" y="11808"/>
                    </a:cubicBezTo>
                    <a:cubicBezTo>
                      <a:pt x="23632" y="12311"/>
                      <a:pt x="23434" y="12768"/>
                      <a:pt x="23098" y="13104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5"/>
                    </a:lnTo>
                    <a:cubicBezTo>
                      <a:pt x="16547" y="11489"/>
                      <a:pt x="16029" y="11260"/>
                      <a:pt x="15435" y="11260"/>
                    </a:cubicBezTo>
                    <a:cubicBezTo>
                      <a:pt x="14841" y="11260"/>
                      <a:pt x="14307" y="11489"/>
                      <a:pt x="13911" y="11885"/>
                    </a:cubicBezTo>
                    <a:lnTo>
                      <a:pt x="12525" y="13271"/>
                    </a:lnTo>
                    <a:cubicBezTo>
                      <a:pt x="12129" y="13698"/>
                      <a:pt x="11900" y="14231"/>
                      <a:pt x="11900" y="14795"/>
                    </a:cubicBezTo>
                    <a:cubicBezTo>
                      <a:pt x="11900" y="15374"/>
                      <a:pt x="12129" y="15922"/>
                      <a:pt x="12525" y="16318"/>
                    </a:cubicBezTo>
                    <a:cubicBezTo>
                      <a:pt x="12860" y="16669"/>
                      <a:pt x="13058" y="17126"/>
                      <a:pt x="13058" y="17629"/>
                    </a:cubicBezTo>
                    <a:cubicBezTo>
                      <a:pt x="13058" y="18116"/>
                      <a:pt x="12860" y="18573"/>
                      <a:pt x="12525" y="18924"/>
                    </a:cubicBezTo>
                    <a:lnTo>
                      <a:pt x="11489" y="19944"/>
                    </a:lnTo>
                    <a:cubicBezTo>
                      <a:pt x="11154" y="20295"/>
                      <a:pt x="10696" y="20478"/>
                      <a:pt x="10209" y="20478"/>
                    </a:cubicBezTo>
                    <a:lnTo>
                      <a:pt x="9569" y="20478"/>
                    </a:lnTo>
                    <a:cubicBezTo>
                      <a:pt x="8990" y="20478"/>
                      <a:pt x="8457" y="20706"/>
                      <a:pt x="8045" y="21102"/>
                    </a:cubicBezTo>
                    <a:lnTo>
                      <a:pt x="3353" y="25810"/>
                    </a:lnTo>
                    <a:cubicBezTo>
                      <a:pt x="2515" y="26648"/>
                      <a:pt x="2515" y="28004"/>
                      <a:pt x="3353" y="28842"/>
                    </a:cubicBezTo>
                    <a:lnTo>
                      <a:pt x="10529" y="36018"/>
                    </a:lnTo>
                    <a:cubicBezTo>
                      <a:pt x="10864" y="36369"/>
                      <a:pt x="11062" y="36826"/>
                      <a:pt x="11062" y="37313"/>
                    </a:cubicBezTo>
                    <a:cubicBezTo>
                      <a:pt x="11062" y="37801"/>
                      <a:pt x="10864" y="38273"/>
                      <a:pt x="10529" y="38608"/>
                    </a:cubicBezTo>
                    <a:lnTo>
                      <a:pt x="8198" y="40940"/>
                    </a:lnTo>
                    <a:cubicBezTo>
                      <a:pt x="7802" y="41351"/>
                      <a:pt x="7573" y="41884"/>
                      <a:pt x="7573" y="42463"/>
                    </a:cubicBezTo>
                    <a:lnTo>
                      <a:pt x="7573" y="47720"/>
                    </a:lnTo>
                    <a:cubicBezTo>
                      <a:pt x="7573" y="48207"/>
                      <a:pt x="7390" y="48664"/>
                      <a:pt x="7040" y="49015"/>
                    </a:cubicBezTo>
                    <a:lnTo>
                      <a:pt x="1" y="56054"/>
                    </a:lnTo>
                    <a:lnTo>
                      <a:pt x="199" y="56267"/>
                    </a:lnTo>
                    <a:lnTo>
                      <a:pt x="7268" y="49274"/>
                    </a:lnTo>
                    <a:cubicBezTo>
                      <a:pt x="7664" y="48862"/>
                      <a:pt x="7893" y="48329"/>
                      <a:pt x="7893" y="47750"/>
                    </a:cubicBezTo>
                    <a:lnTo>
                      <a:pt x="7893" y="42494"/>
                    </a:lnTo>
                    <a:cubicBezTo>
                      <a:pt x="7893" y="42006"/>
                      <a:pt x="8091" y="41549"/>
                      <a:pt x="8426" y="41199"/>
                    </a:cubicBezTo>
                    <a:lnTo>
                      <a:pt x="10757" y="38883"/>
                    </a:lnTo>
                    <a:cubicBezTo>
                      <a:pt x="11154" y="38456"/>
                      <a:pt x="11382" y="37923"/>
                      <a:pt x="11382" y="37359"/>
                    </a:cubicBezTo>
                    <a:cubicBezTo>
                      <a:pt x="11382" y="36765"/>
                      <a:pt x="11154" y="36232"/>
                      <a:pt x="10757" y="35835"/>
                    </a:cubicBezTo>
                    <a:lnTo>
                      <a:pt x="3581" y="28644"/>
                    </a:lnTo>
                    <a:cubicBezTo>
                      <a:pt x="2850" y="27943"/>
                      <a:pt x="2850" y="26785"/>
                      <a:pt x="3581" y="26054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67"/>
                    </a:lnTo>
                    <a:cubicBezTo>
                      <a:pt x="13149" y="18741"/>
                      <a:pt x="13378" y="18208"/>
                      <a:pt x="13378" y="17644"/>
                    </a:cubicBezTo>
                    <a:cubicBezTo>
                      <a:pt x="13378" y="17050"/>
                      <a:pt x="13149" y="16516"/>
                      <a:pt x="12753" y="16120"/>
                    </a:cubicBezTo>
                    <a:cubicBezTo>
                      <a:pt x="12418" y="15770"/>
                      <a:pt x="12220" y="15313"/>
                      <a:pt x="12220" y="14825"/>
                    </a:cubicBezTo>
                    <a:cubicBezTo>
                      <a:pt x="12220" y="14322"/>
                      <a:pt x="12418" y="13865"/>
                      <a:pt x="12753" y="13530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8" y="11595"/>
                      <a:pt x="16395" y="11793"/>
                      <a:pt x="16730" y="12128"/>
                    </a:cubicBezTo>
                    <a:lnTo>
                      <a:pt x="19107" y="14520"/>
                    </a:lnTo>
                    <a:cubicBezTo>
                      <a:pt x="19526" y="14939"/>
                      <a:pt x="20074" y="15149"/>
                      <a:pt x="20623" y="15149"/>
                    </a:cubicBezTo>
                    <a:cubicBezTo>
                      <a:pt x="21171" y="15149"/>
                      <a:pt x="21720" y="14939"/>
                      <a:pt x="22139" y="14520"/>
                    </a:cubicBezTo>
                    <a:lnTo>
                      <a:pt x="23297" y="13347"/>
                    </a:lnTo>
                    <a:cubicBezTo>
                      <a:pt x="23708" y="12936"/>
                      <a:pt x="23936" y="12403"/>
                      <a:pt x="23936" y="11824"/>
                    </a:cubicBezTo>
                    <a:cubicBezTo>
                      <a:pt x="23936" y="11260"/>
                      <a:pt x="23708" y="10711"/>
                      <a:pt x="23297" y="10300"/>
                    </a:cubicBezTo>
                    <a:lnTo>
                      <a:pt x="129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39">
                <a:extLst>
                  <a:ext uri="{FF2B5EF4-FFF2-40B4-BE49-F238E27FC236}">
                    <a16:creationId xmlns:a16="http://schemas.microsoft.com/office/drawing/2014/main" id="{A30B1BAD-A472-365D-EA07-9A380D0A48F2}"/>
                  </a:ext>
                </a:extLst>
              </p:cNvPr>
              <p:cNvSpPr/>
              <p:nvPr/>
            </p:nvSpPr>
            <p:spPr>
              <a:xfrm rot="5400000">
                <a:off x="663620" y="3469276"/>
                <a:ext cx="981776" cy="2307791"/>
              </a:xfrm>
              <a:custGeom>
                <a:avLst/>
                <a:gdLst/>
                <a:ahLst/>
                <a:cxnLst/>
                <a:rect l="l" t="t" r="r" b="b"/>
                <a:pathLst>
                  <a:path w="23937" h="56267" extrusionOk="0">
                    <a:moveTo>
                      <a:pt x="12997" y="0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48"/>
                      <a:pt x="23632" y="11305"/>
                      <a:pt x="23632" y="11808"/>
                    </a:cubicBezTo>
                    <a:cubicBezTo>
                      <a:pt x="23632" y="12296"/>
                      <a:pt x="23434" y="12753"/>
                      <a:pt x="23098" y="13103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4"/>
                    </a:lnTo>
                    <a:cubicBezTo>
                      <a:pt x="16547" y="11488"/>
                      <a:pt x="16029" y="11260"/>
                      <a:pt x="15435" y="11260"/>
                    </a:cubicBezTo>
                    <a:cubicBezTo>
                      <a:pt x="14840" y="11260"/>
                      <a:pt x="14307" y="11488"/>
                      <a:pt x="13911" y="11884"/>
                    </a:cubicBezTo>
                    <a:lnTo>
                      <a:pt x="12525" y="13271"/>
                    </a:lnTo>
                    <a:cubicBezTo>
                      <a:pt x="11687" y="14109"/>
                      <a:pt x="11687" y="15465"/>
                      <a:pt x="12525" y="16303"/>
                    </a:cubicBezTo>
                    <a:cubicBezTo>
                      <a:pt x="12860" y="16638"/>
                      <a:pt x="13058" y="17095"/>
                      <a:pt x="13058" y="17598"/>
                    </a:cubicBezTo>
                    <a:cubicBezTo>
                      <a:pt x="13058" y="18085"/>
                      <a:pt x="12860" y="18543"/>
                      <a:pt x="12525" y="18893"/>
                    </a:cubicBezTo>
                    <a:lnTo>
                      <a:pt x="11489" y="19914"/>
                    </a:lnTo>
                    <a:cubicBezTo>
                      <a:pt x="11153" y="20264"/>
                      <a:pt x="10696" y="20447"/>
                      <a:pt x="10193" y="20447"/>
                    </a:cubicBezTo>
                    <a:lnTo>
                      <a:pt x="9569" y="20447"/>
                    </a:lnTo>
                    <a:cubicBezTo>
                      <a:pt x="8975" y="20447"/>
                      <a:pt x="8441" y="20676"/>
                      <a:pt x="8045" y="21087"/>
                    </a:cubicBezTo>
                    <a:lnTo>
                      <a:pt x="3337" y="25780"/>
                    </a:lnTo>
                    <a:cubicBezTo>
                      <a:pt x="2941" y="26206"/>
                      <a:pt x="2713" y="26739"/>
                      <a:pt x="2713" y="27303"/>
                    </a:cubicBezTo>
                    <a:cubicBezTo>
                      <a:pt x="2713" y="27897"/>
                      <a:pt x="2941" y="28431"/>
                      <a:pt x="3337" y="28827"/>
                    </a:cubicBezTo>
                    <a:lnTo>
                      <a:pt x="10529" y="36018"/>
                    </a:lnTo>
                    <a:cubicBezTo>
                      <a:pt x="11245" y="36719"/>
                      <a:pt x="11245" y="37877"/>
                      <a:pt x="10529" y="38608"/>
                    </a:cubicBezTo>
                    <a:lnTo>
                      <a:pt x="8198" y="40924"/>
                    </a:lnTo>
                    <a:cubicBezTo>
                      <a:pt x="7801" y="41351"/>
                      <a:pt x="7573" y="41884"/>
                      <a:pt x="7573" y="42448"/>
                    </a:cubicBezTo>
                    <a:lnTo>
                      <a:pt x="7573" y="47704"/>
                    </a:lnTo>
                    <a:cubicBezTo>
                      <a:pt x="7573" y="48207"/>
                      <a:pt x="7375" y="48664"/>
                      <a:pt x="7040" y="48999"/>
                    </a:cubicBezTo>
                    <a:lnTo>
                      <a:pt x="1" y="56053"/>
                    </a:lnTo>
                    <a:lnTo>
                      <a:pt x="199" y="56267"/>
                    </a:lnTo>
                    <a:lnTo>
                      <a:pt x="7268" y="49212"/>
                    </a:lnTo>
                    <a:cubicBezTo>
                      <a:pt x="7664" y="48801"/>
                      <a:pt x="7893" y="48268"/>
                      <a:pt x="7893" y="47689"/>
                    </a:cubicBezTo>
                    <a:lnTo>
                      <a:pt x="7893" y="42432"/>
                    </a:lnTo>
                    <a:cubicBezTo>
                      <a:pt x="7893" y="41945"/>
                      <a:pt x="8091" y="41473"/>
                      <a:pt x="8426" y="41137"/>
                    </a:cubicBezTo>
                    <a:lnTo>
                      <a:pt x="10757" y="38806"/>
                    </a:lnTo>
                    <a:cubicBezTo>
                      <a:pt x="11595" y="37984"/>
                      <a:pt x="11595" y="36628"/>
                      <a:pt x="10757" y="35790"/>
                    </a:cubicBezTo>
                    <a:lnTo>
                      <a:pt x="3581" y="28598"/>
                    </a:lnTo>
                    <a:cubicBezTo>
                      <a:pt x="3231" y="28263"/>
                      <a:pt x="3048" y="27806"/>
                      <a:pt x="3048" y="27318"/>
                    </a:cubicBezTo>
                    <a:cubicBezTo>
                      <a:pt x="3048" y="26816"/>
                      <a:pt x="3231" y="26359"/>
                      <a:pt x="3581" y="26023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52"/>
                    </a:lnTo>
                    <a:cubicBezTo>
                      <a:pt x="13149" y="18741"/>
                      <a:pt x="13378" y="18207"/>
                      <a:pt x="13378" y="17628"/>
                    </a:cubicBezTo>
                    <a:cubicBezTo>
                      <a:pt x="13378" y="17049"/>
                      <a:pt x="13149" y="16516"/>
                      <a:pt x="12753" y="16105"/>
                    </a:cubicBezTo>
                    <a:cubicBezTo>
                      <a:pt x="12037" y="15404"/>
                      <a:pt x="12037" y="14246"/>
                      <a:pt x="12753" y="13515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7" y="11595"/>
                      <a:pt x="16395" y="11793"/>
                      <a:pt x="16730" y="12128"/>
                    </a:cubicBezTo>
                    <a:lnTo>
                      <a:pt x="19106" y="14505"/>
                    </a:lnTo>
                    <a:cubicBezTo>
                      <a:pt x="19525" y="14924"/>
                      <a:pt x="20074" y="15133"/>
                      <a:pt x="20622" y="15133"/>
                    </a:cubicBezTo>
                    <a:cubicBezTo>
                      <a:pt x="21171" y="15133"/>
                      <a:pt x="21719" y="14924"/>
                      <a:pt x="22138" y="14505"/>
                    </a:cubicBezTo>
                    <a:lnTo>
                      <a:pt x="23296" y="13347"/>
                    </a:lnTo>
                    <a:cubicBezTo>
                      <a:pt x="23708" y="12936"/>
                      <a:pt x="23936" y="12402"/>
                      <a:pt x="23936" y="11823"/>
                    </a:cubicBezTo>
                    <a:cubicBezTo>
                      <a:pt x="23936" y="11229"/>
                      <a:pt x="23708" y="10696"/>
                      <a:pt x="23296" y="10300"/>
                    </a:cubicBezTo>
                    <a:lnTo>
                      <a:pt x="1299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8" name="Google Shape;1538;p39">
              <a:extLst>
                <a:ext uri="{FF2B5EF4-FFF2-40B4-BE49-F238E27FC236}">
                  <a16:creationId xmlns:a16="http://schemas.microsoft.com/office/drawing/2014/main" id="{54814337-7186-6F13-2F95-DA32256C0FB4}"/>
                </a:ext>
              </a:extLst>
            </p:cNvPr>
            <p:cNvGrpSpPr/>
            <p:nvPr/>
          </p:nvGrpSpPr>
          <p:grpSpPr>
            <a:xfrm>
              <a:off x="-123925" y="4386226"/>
              <a:ext cx="4558967" cy="134100"/>
              <a:chOff x="796100" y="3019701"/>
              <a:chExt cx="4558967" cy="134100"/>
            </a:xfrm>
          </p:grpSpPr>
          <p:sp>
            <p:nvSpPr>
              <p:cNvPr id="1539" name="Google Shape;1539;p39">
                <a:extLst>
                  <a:ext uri="{FF2B5EF4-FFF2-40B4-BE49-F238E27FC236}">
                    <a16:creationId xmlns:a16="http://schemas.microsoft.com/office/drawing/2014/main" id="{446EFC8C-929F-78F8-D969-DB3A3EB1518F}"/>
                  </a:ext>
                </a:extLst>
              </p:cNvPr>
              <p:cNvSpPr/>
              <p:nvPr/>
            </p:nvSpPr>
            <p:spPr>
              <a:xfrm>
                <a:off x="5220967" y="3019701"/>
                <a:ext cx="134100" cy="134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540" name="Google Shape;1540;p39">
                <a:extLst>
                  <a:ext uri="{FF2B5EF4-FFF2-40B4-BE49-F238E27FC236}">
                    <a16:creationId xmlns:a16="http://schemas.microsoft.com/office/drawing/2014/main" id="{A720FCD5-A01F-BA33-1E95-A70825C2748B}"/>
                  </a:ext>
                </a:extLst>
              </p:cNvPr>
              <p:cNvCxnSpPr/>
              <p:nvPr/>
            </p:nvCxnSpPr>
            <p:spPr>
              <a:xfrm>
                <a:off x="796100" y="3086750"/>
                <a:ext cx="4462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541" name="Google Shape;1541;p39">
                <a:extLst>
                  <a:ext uri="{FF2B5EF4-FFF2-40B4-BE49-F238E27FC236}">
                    <a16:creationId xmlns:a16="http://schemas.microsoft.com/office/drawing/2014/main" id="{AC532A74-3D1D-E22A-4909-56C48B89A17C}"/>
                  </a:ext>
                </a:extLst>
              </p:cNvPr>
              <p:cNvSpPr/>
              <p:nvPr/>
            </p:nvSpPr>
            <p:spPr>
              <a:xfrm>
                <a:off x="5251079" y="3049843"/>
                <a:ext cx="73800" cy="73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939742AE-EE8F-42E0-EA3E-EEB092E864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732" y="1528877"/>
            <a:ext cx="3672114" cy="229507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8C52C86-2387-8F7B-9DE3-31031170C6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3257" y="1528876"/>
            <a:ext cx="3672114" cy="2295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730772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6">
          <a:extLst>
            <a:ext uri="{FF2B5EF4-FFF2-40B4-BE49-F238E27FC236}">
              <a16:creationId xmlns:a16="http://schemas.microsoft.com/office/drawing/2014/main" id="{27A78A81-6DA7-E6C6-B75A-B949892FE5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7" name="Google Shape;1467;p37">
            <a:extLst>
              <a:ext uri="{FF2B5EF4-FFF2-40B4-BE49-F238E27FC236}">
                <a16:creationId xmlns:a16="http://schemas.microsoft.com/office/drawing/2014/main" id="{48C5E393-3708-6175-B02E-74EE9EEF77F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rPr>
              <a:t>MPI</a:t>
            </a:r>
            <a:endParaRPr sz="3200" dirty="0">
              <a:solidFill>
                <a:schemeClr val="dk2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471" name="Google Shape;1471;p37">
            <a:extLst>
              <a:ext uri="{FF2B5EF4-FFF2-40B4-BE49-F238E27FC236}">
                <a16:creationId xmlns:a16="http://schemas.microsoft.com/office/drawing/2014/main" id="{9345A142-E5B2-B2FD-83B5-D636A8B462EA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564407" y="1341587"/>
            <a:ext cx="3510914" cy="60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100" dirty="0"/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1100" dirty="0"/>
              <a:t>Each instance (process) is launched with MPI and can identify itself by rank (0, 1, 2, etc.).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altLang="en-US" sz="1100" dirty="0"/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1100" dirty="0"/>
              <a:t>The image’s rows are split evenly across all ranks.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altLang="en-US" sz="1100" dirty="0"/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1100" dirty="0"/>
              <a:t>After computing its portion, each process sends the final rows back to a master process (rank 0).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endParaRPr kumimoji="0" lang="en-US" altLang="en-US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altLang="en-US" sz="1100" dirty="0"/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altLang="en-US" sz="1100" dirty="0"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100" dirty="0"/>
          </a:p>
        </p:txBody>
      </p:sp>
      <p:sp>
        <p:nvSpPr>
          <p:cNvPr id="1478" name="Google Shape;1478;p37">
            <a:extLst>
              <a:ext uri="{FF2B5EF4-FFF2-40B4-BE49-F238E27FC236}">
                <a16:creationId xmlns:a16="http://schemas.microsoft.com/office/drawing/2014/main" id="{92257A9C-E731-858A-77D7-BD9E28AD0575}"/>
              </a:ext>
            </a:extLst>
          </p:cNvPr>
          <p:cNvSpPr txBox="1">
            <a:spLocks noGrp="1"/>
          </p:cNvSpPr>
          <p:nvPr>
            <p:ph type="subTitle" idx="14"/>
          </p:nvPr>
        </p:nvSpPr>
        <p:spPr>
          <a:xfrm>
            <a:off x="841621" y="1241387"/>
            <a:ext cx="32337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en-US" dirty="0"/>
              <a:t>How it works</a:t>
            </a:r>
          </a:p>
        </p:txBody>
      </p:sp>
      <p:sp>
        <p:nvSpPr>
          <p:cNvPr id="16" name="Rectangle 5">
            <a:extLst>
              <a:ext uri="{FF2B5EF4-FFF2-40B4-BE49-F238E27FC236}">
                <a16:creationId xmlns:a16="http://schemas.microsoft.com/office/drawing/2014/main" id="{C037E6B0-56F8-D46F-F9A4-F55E97F25F86}"/>
              </a:ext>
            </a:extLst>
          </p:cNvPr>
          <p:cNvSpPr>
            <a:spLocks noGrp="1" noChangeArrowheads="1"/>
          </p:cNvSpPr>
          <p:nvPr>
            <p:ph type="subTitle" idx="4"/>
          </p:nvPr>
        </p:nvSpPr>
        <p:spPr bwMode="auto">
          <a:xfrm>
            <a:off x="4470399" y="1556901"/>
            <a:ext cx="3744686" cy="938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1100" dirty="0"/>
              <a:t>We expanded the row range slightly (10 rows).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altLang="en-US" sz="1100" dirty="0"/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1100" dirty="0"/>
              <a:t>Without this, a process would lack neighbor pixels and produce edge artifacts (visible lines where chunks meet).</a:t>
            </a:r>
          </a:p>
        </p:txBody>
      </p:sp>
      <p:sp>
        <p:nvSpPr>
          <p:cNvPr id="20" name="Google Shape;1479;p37">
            <a:extLst>
              <a:ext uri="{FF2B5EF4-FFF2-40B4-BE49-F238E27FC236}">
                <a16:creationId xmlns:a16="http://schemas.microsoft.com/office/drawing/2014/main" id="{27442A55-0BEC-2529-DA22-9ECACE267BE4}"/>
              </a:ext>
            </a:extLst>
          </p:cNvPr>
          <p:cNvSpPr txBox="1">
            <a:spLocks/>
          </p:cNvSpPr>
          <p:nvPr/>
        </p:nvSpPr>
        <p:spPr>
          <a:xfrm>
            <a:off x="4572000" y="1241387"/>
            <a:ext cx="32337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19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IBM Plex Mono"/>
              <a:buNone/>
              <a:defRPr sz="2400" b="1" i="0" u="none" strike="noStrike" cap="none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defRPr>
            </a:lvl9pPr>
          </a:lstStyle>
          <a:p>
            <a:pPr marL="0" indent="0"/>
            <a:r>
              <a:rPr lang="en-US" dirty="0"/>
              <a:t>Problems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50519A2-97A7-E08F-F56C-8928BACC62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5287" y="2571750"/>
            <a:ext cx="3667125" cy="229552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9F485B73-9C91-359E-95ED-143F4E0044CD}"/>
              </a:ext>
            </a:extLst>
          </p:cNvPr>
          <p:cNvSpPr txBox="1"/>
          <p:nvPr/>
        </p:nvSpPr>
        <p:spPr>
          <a:xfrm>
            <a:off x="5698169" y="2727019"/>
            <a:ext cx="10310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Process 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5584B21-C0BA-8E0A-A266-20CE3E4B7F72}"/>
              </a:ext>
            </a:extLst>
          </p:cNvPr>
          <p:cNvSpPr txBox="1"/>
          <p:nvPr/>
        </p:nvSpPr>
        <p:spPr>
          <a:xfrm>
            <a:off x="5698169" y="3314847"/>
            <a:ext cx="10310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Process 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8CF0FED-0497-6F32-ECB1-0DC3303B8D98}"/>
              </a:ext>
            </a:extLst>
          </p:cNvPr>
          <p:cNvSpPr txBox="1"/>
          <p:nvPr/>
        </p:nvSpPr>
        <p:spPr>
          <a:xfrm>
            <a:off x="5685503" y="3937172"/>
            <a:ext cx="10310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Process 3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90FC0FC-26D0-D877-33CC-F85A454BFDEA}"/>
              </a:ext>
            </a:extLst>
          </p:cNvPr>
          <p:cNvSpPr txBox="1"/>
          <p:nvPr/>
        </p:nvSpPr>
        <p:spPr>
          <a:xfrm>
            <a:off x="5698169" y="4405608"/>
            <a:ext cx="10310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Process 4</a:t>
            </a:r>
          </a:p>
        </p:txBody>
      </p:sp>
    </p:spTree>
    <p:extLst>
      <p:ext uri="{BB962C8B-B14F-4D97-AF65-F5344CB8AC3E}">
        <p14:creationId xmlns:p14="http://schemas.microsoft.com/office/powerpoint/2010/main" val="2020285364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0">
          <a:extLst>
            <a:ext uri="{FF2B5EF4-FFF2-40B4-BE49-F238E27FC236}">
              <a16:creationId xmlns:a16="http://schemas.microsoft.com/office/drawing/2014/main" id="{93CF062D-50F4-A958-73C5-5824895B60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1" name="Google Shape;1531;p39">
            <a:extLst>
              <a:ext uri="{FF2B5EF4-FFF2-40B4-BE49-F238E27FC236}">
                <a16:creationId xmlns:a16="http://schemas.microsoft.com/office/drawing/2014/main" id="{1D02CA15-67CD-3BB5-FBF7-51597DB1794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MPI results</a:t>
            </a:r>
            <a:endParaRPr dirty="0"/>
          </a:p>
        </p:txBody>
      </p:sp>
      <p:sp>
        <p:nvSpPr>
          <p:cNvPr id="1533" name="Google Shape;1533;p39">
            <a:extLst>
              <a:ext uri="{FF2B5EF4-FFF2-40B4-BE49-F238E27FC236}">
                <a16:creationId xmlns:a16="http://schemas.microsoft.com/office/drawing/2014/main" id="{1D8BBBBA-D7D4-5E61-76B3-77C76E0E2DC7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719994" y="1177071"/>
            <a:ext cx="3715048" cy="183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/>
              <a:t>Maximum Speedup:</a:t>
            </a:r>
            <a:r>
              <a:rPr lang="en-US" sz="1200" dirty="0"/>
              <a:t>. 2.89 (8 processes)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/>
              <a:t>Maximum Efficiency: </a:t>
            </a:r>
            <a:r>
              <a:rPr lang="en-US" sz="1200" dirty="0"/>
              <a:t>0.36 (8 processes)</a:t>
            </a:r>
          </a:p>
        </p:txBody>
      </p:sp>
      <p:grpSp>
        <p:nvGrpSpPr>
          <p:cNvPr id="1534" name="Google Shape;1534;p39">
            <a:extLst>
              <a:ext uri="{FF2B5EF4-FFF2-40B4-BE49-F238E27FC236}">
                <a16:creationId xmlns:a16="http://schemas.microsoft.com/office/drawing/2014/main" id="{F5BC5A67-D1EE-20B8-3584-5BF22222BA84}"/>
              </a:ext>
            </a:extLst>
          </p:cNvPr>
          <p:cNvGrpSpPr/>
          <p:nvPr/>
        </p:nvGrpSpPr>
        <p:grpSpPr>
          <a:xfrm>
            <a:off x="-123925" y="4132283"/>
            <a:ext cx="4558967" cy="1141122"/>
            <a:chOff x="-123925" y="4132283"/>
            <a:chExt cx="4558967" cy="1141122"/>
          </a:xfrm>
        </p:grpSpPr>
        <p:grpSp>
          <p:nvGrpSpPr>
            <p:cNvPr id="1535" name="Google Shape;1535;p39">
              <a:extLst>
                <a:ext uri="{FF2B5EF4-FFF2-40B4-BE49-F238E27FC236}">
                  <a16:creationId xmlns:a16="http://schemas.microsoft.com/office/drawing/2014/main" id="{F9FEA36C-B3EF-35ED-09F1-C2FB993A9766}"/>
                </a:ext>
              </a:extLst>
            </p:cNvPr>
            <p:cNvGrpSpPr/>
            <p:nvPr/>
          </p:nvGrpSpPr>
          <p:grpSpPr>
            <a:xfrm>
              <a:off x="-2" y="4132283"/>
              <a:ext cx="2308406" cy="1141122"/>
              <a:chOff x="-2" y="4132283"/>
              <a:chExt cx="2308406" cy="1141122"/>
            </a:xfrm>
          </p:grpSpPr>
          <p:sp>
            <p:nvSpPr>
              <p:cNvPr id="1536" name="Google Shape;1536;p39">
                <a:extLst>
                  <a:ext uri="{FF2B5EF4-FFF2-40B4-BE49-F238E27FC236}">
                    <a16:creationId xmlns:a16="http://schemas.microsoft.com/office/drawing/2014/main" id="{A9720429-891D-C1FA-07E3-D84D3E73DBE7}"/>
                  </a:ext>
                </a:extLst>
              </p:cNvPr>
              <p:cNvSpPr/>
              <p:nvPr/>
            </p:nvSpPr>
            <p:spPr>
              <a:xfrm rot="5400000">
                <a:off x="663005" y="3628622"/>
                <a:ext cx="981776" cy="2307791"/>
              </a:xfrm>
              <a:custGeom>
                <a:avLst/>
                <a:gdLst/>
                <a:ahLst/>
                <a:cxnLst/>
                <a:rect l="l" t="t" r="r" b="b"/>
                <a:pathLst>
                  <a:path w="23937" h="56267" extrusionOk="0">
                    <a:moveTo>
                      <a:pt x="12997" y="1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64"/>
                      <a:pt x="23632" y="11321"/>
                      <a:pt x="23632" y="11808"/>
                    </a:cubicBezTo>
                    <a:cubicBezTo>
                      <a:pt x="23632" y="12311"/>
                      <a:pt x="23434" y="12768"/>
                      <a:pt x="23098" y="13104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5"/>
                    </a:lnTo>
                    <a:cubicBezTo>
                      <a:pt x="16547" y="11489"/>
                      <a:pt x="16029" y="11260"/>
                      <a:pt x="15435" y="11260"/>
                    </a:cubicBezTo>
                    <a:cubicBezTo>
                      <a:pt x="14841" y="11260"/>
                      <a:pt x="14307" y="11489"/>
                      <a:pt x="13911" y="11885"/>
                    </a:cubicBezTo>
                    <a:lnTo>
                      <a:pt x="12525" y="13271"/>
                    </a:lnTo>
                    <a:cubicBezTo>
                      <a:pt x="12129" y="13698"/>
                      <a:pt x="11900" y="14231"/>
                      <a:pt x="11900" y="14795"/>
                    </a:cubicBezTo>
                    <a:cubicBezTo>
                      <a:pt x="11900" y="15374"/>
                      <a:pt x="12129" y="15922"/>
                      <a:pt x="12525" y="16318"/>
                    </a:cubicBezTo>
                    <a:cubicBezTo>
                      <a:pt x="12860" y="16669"/>
                      <a:pt x="13058" y="17126"/>
                      <a:pt x="13058" y="17629"/>
                    </a:cubicBezTo>
                    <a:cubicBezTo>
                      <a:pt x="13058" y="18116"/>
                      <a:pt x="12860" y="18573"/>
                      <a:pt x="12525" y="18924"/>
                    </a:cubicBezTo>
                    <a:lnTo>
                      <a:pt x="11489" y="19944"/>
                    </a:lnTo>
                    <a:cubicBezTo>
                      <a:pt x="11154" y="20295"/>
                      <a:pt x="10696" y="20478"/>
                      <a:pt x="10209" y="20478"/>
                    </a:cubicBezTo>
                    <a:lnTo>
                      <a:pt x="9569" y="20478"/>
                    </a:lnTo>
                    <a:cubicBezTo>
                      <a:pt x="8990" y="20478"/>
                      <a:pt x="8457" y="20706"/>
                      <a:pt x="8045" y="21102"/>
                    </a:cubicBezTo>
                    <a:lnTo>
                      <a:pt x="3353" y="25810"/>
                    </a:lnTo>
                    <a:cubicBezTo>
                      <a:pt x="2515" y="26648"/>
                      <a:pt x="2515" y="28004"/>
                      <a:pt x="3353" y="28842"/>
                    </a:cubicBezTo>
                    <a:lnTo>
                      <a:pt x="10529" y="36018"/>
                    </a:lnTo>
                    <a:cubicBezTo>
                      <a:pt x="10864" y="36369"/>
                      <a:pt x="11062" y="36826"/>
                      <a:pt x="11062" y="37313"/>
                    </a:cubicBezTo>
                    <a:cubicBezTo>
                      <a:pt x="11062" y="37801"/>
                      <a:pt x="10864" y="38273"/>
                      <a:pt x="10529" y="38608"/>
                    </a:cubicBezTo>
                    <a:lnTo>
                      <a:pt x="8198" y="40940"/>
                    </a:lnTo>
                    <a:cubicBezTo>
                      <a:pt x="7802" y="41351"/>
                      <a:pt x="7573" y="41884"/>
                      <a:pt x="7573" y="42463"/>
                    </a:cubicBezTo>
                    <a:lnTo>
                      <a:pt x="7573" y="47720"/>
                    </a:lnTo>
                    <a:cubicBezTo>
                      <a:pt x="7573" y="48207"/>
                      <a:pt x="7390" y="48664"/>
                      <a:pt x="7040" y="49015"/>
                    </a:cubicBezTo>
                    <a:lnTo>
                      <a:pt x="1" y="56054"/>
                    </a:lnTo>
                    <a:lnTo>
                      <a:pt x="199" y="56267"/>
                    </a:lnTo>
                    <a:lnTo>
                      <a:pt x="7268" y="49274"/>
                    </a:lnTo>
                    <a:cubicBezTo>
                      <a:pt x="7664" y="48862"/>
                      <a:pt x="7893" y="48329"/>
                      <a:pt x="7893" y="47750"/>
                    </a:cubicBezTo>
                    <a:lnTo>
                      <a:pt x="7893" y="42494"/>
                    </a:lnTo>
                    <a:cubicBezTo>
                      <a:pt x="7893" y="42006"/>
                      <a:pt x="8091" y="41549"/>
                      <a:pt x="8426" y="41199"/>
                    </a:cubicBezTo>
                    <a:lnTo>
                      <a:pt x="10757" y="38883"/>
                    </a:lnTo>
                    <a:cubicBezTo>
                      <a:pt x="11154" y="38456"/>
                      <a:pt x="11382" y="37923"/>
                      <a:pt x="11382" y="37359"/>
                    </a:cubicBezTo>
                    <a:cubicBezTo>
                      <a:pt x="11382" y="36765"/>
                      <a:pt x="11154" y="36232"/>
                      <a:pt x="10757" y="35835"/>
                    </a:cubicBezTo>
                    <a:lnTo>
                      <a:pt x="3581" y="28644"/>
                    </a:lnTo>
                    <a:cubicBezTo>
                      <a:pt x="2850" y="27943"/>
                      <a:pt x="2850" y="26785"/>
                      <a:pt x="3581" y="26054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67"/>
                    </a:lnTo>
                    <a:cubicBezTo>
                      <a:pt x="13149" y="18741"/>
                      <a:pt x="13378" y="18208"/>
                      <a:pt x="13378" y="17644"/>
                    </a:cubicBezTo>
                    <a:cubicBezTo>
                      <a:pt x="13378" y="17050"/>
                      <a:pt x="13149" y="16516"/>
                      <a:pt x="12753" y="16120"/>
                    </a:cubicBezTo>
                    <a:cubicBezTo>
                      <a:pt x="12418" y="15770"/>
                      <a:pt x="12220" y="15313"/>
                      <a:pt x="12220" y="14825"/>
                    </a:cubicBezTo>
                    <a:cubicBezTo>
                      <a:pt x="12220" y="14322"/>
                      <a:pt x="12418" y="13865"/>
                      <a:pt x="12753" y="13530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8" y="11595"/>
                      <a:pt x="16395" y="11793"/>
                      <a:pt x="16730" y="12128"/>
                    </a:cubicBezTo>
                    <a:lnTo>
                      <a:pt x="19107" y="14520"/>
                    </a:lnTo>
                    <a:cubicBezTo>
                      <a:pt x="19526" y="14939"/>
                      <a:pt x="20074" y="15149"/>
                      <a:pt x="20623" y="15149"/>
                    </a:cubicBezTo>
                    <a:cubicBezTo>
                      <a:pt x="21171" y="15149"/>
                      <a:pt x="21720" y="14939"/>
                      <a:pt x="22139" y="14520"/>
                    </a:cubicBezTo>
                    <a:lnTo>
                      <a:pt x="23297" y="13347"/>
                    </a:lnTo>
                    <a:cubicBezTo>
                      <a:pt x="23708" y="12936"/>
                      <a:pt x="23936" y="12403"/>
                      <a:pt x="23936" y="11824"/>
                    </a:cubicBezTo>
                    <a:cubicBezTo>
                      <a:pt x="23936" y="11260"/>
                      <a:pt x="23708" y="10711"/>
                      <a:pt x="23297" y="10300"/>
                    </a:cubicBezTo>
                    <a:lnTo>
                      <a:pt x="129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39">
                <a:extLst>
                  <a:ext uri="{FF2B5EF4-FFF2-40B4-BE49-F238E27FC236}">
                    <a16:creationId xmlns:a16="http://schemas.microsoft.com/office/drawing/2014/main" id="{D6BCAE5D-7A12-8895-FFA7-FA3BB3F7F13E}"/>
                  </a:ext>
                </a:extLst>
              </p:cNvPr>
              <p:cNvSpPr/>
              <p:nvPr/>
            </p:nvSpPr>
            <p:spPr>
              <a:xfrm rot="5400000">
                <a:off x="663620" y="3469276"/>
                <a:ext cx="981776" cy="2307791"/>
              </a:xfrm>
              <a:custGeom>
                <a:avLst/>
                <a:gdLst/>
                <a:ahLst/>
                <a:cxnLst/>
                <a:rect l="l" t="t" r="r" b="b"/>
                <a:pathLst>
                  <a:path w="23937" h="56267" extrusionOk="0">
                    <a:moveTo>
                      <a:pt x="12997" y="0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48"/>
                      <a:pt x="23632" y="11305"/>
                      <a:pt x="23632" y="11808"/>
                    </a:cubicBezTo>
                    <a:cubicBezTo>
                      <a:pt x="23632" y="12296"/>
                      <a:pt x="23434" y="12753"/>
                      <a:pt x="23098" y="13103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4"/>
                    </a:lnTo>
                    <a:cubicBezTo>
                      <a:pt x="16547" y="11488"/>
                      <a:pt x="16029" y="11260"/>
                      <a:pt x="15435" y="11260"/>
                    </a:cubicBezTo>
                    <a:cubicBezTo>
                      <a:pt x="14840" y="11260"/>
                      <a:pt x="14307" y="11488"/>
                      <a:pt x="13911" y="11884"/>
                    </a:cubicBezTo>
                    <a:lnTo>
                      <a:pt x="12525" y="13271"/>
                    </a:lnTo>
                    <a:cubicBezTo>
                      <a:pt x="11687" y="14109"/>
                      <a:pt x="11687" y="15465"/>
                      <a:pt x="12525" y="16303"/>
                    </a:cubicBezTo>
                    <a:cubicBezTo>
                      <a:pt x="12860" y="16638"/>
                      <a:pt x="13058" y="17095"/>
                      <a:pt x="13058" y="17598"/>
                    </a:cubicBezTo>
                    <a:cubicBezTo>
                      <a:pt x="13058" y="18085"/>
                      <a:pt x="12860" y="18543"/>
                      <a:pt x="12525" y="18893"/>
                    </a:cubicBezTo>
                    <a:lnTo>
                      <a:pt x="11489" y="19914"/>
                    </a:lnTo>
                    <a:cubicBezTo>
                      <a:pt x="11153" y="20264"/>
                      <a:pt x="10696" y="20447"/>
                      <a:pt x="10193" y="20447"/>
                    </a:cubicBezTo>
                    <a:lnTo>
                      <a:pt x="9569" y="20447"/>
                    </a:lnTo>
                    <a:cubicBezTo>
                      <a:pt x="8975" y="20447"/>
                      <a:pt x="8441" y="20676"/>
                      <a:pt x="8045" y="21087"/>
                    </a:cubicBezTo>
                    <a:lnTo>
                      <a:pt x="3337" y="25780"/>
                    </a:lnTo>
                    <a:cubicBezTo>
                      <a:pt x="2941" y="26206"/>
                      <a:pt x="2713" y="26739"/>
                      <a:pt x="2713" y="27303"/>
                    </a:cubicBezTo>
                    <a:cubicBezTo>
                      <a:pt x="2713" y="27897"/>
                      <a:pt x="2941" y="28431"/>
                      <a:pt x="3337" y="28827"/>
                    </a:cubicBezTo>
                    <a:lnTo>
                      <a:pt x="10529" y="36018"/>
                    </a:lnTo>
                    <a:cubicBezTo>
                      <a:pt x="11245" y="36719"/>
                      <a:pt x="11245" y="37877"/>
                      <a:pt x="10529" y="38608"/>
                    </a:cubicBezTo>
                    <a:lnTo>
                      <a:pt x="8198" y="40924"/>
                    </a:lnTo>
                    <a:cubicBezTo>
                      <a:pt x="7801" y="41351"/>
                      <a:pt x="7573" y="41884"/>
                      <a:pt x="7573" y="42448"/>
                    </a:cubicBezTo>
                    <a:lnTo>
                      <a:pt x="7573" y="47704"/>
                    </a:lnTo>
                    <a:cubicBezTo>
                      <a:pt x="7573" y="48207"/>
                      <a:pt x="7375" y="48664"/>
                      <a:pt x="7040" y="48999"/>
                    </a:cubicBezTo>
                    <a:lnTo>
                      <a:pt x="1" y="56053"/>
                    </a:lnTo>
                    <a:lnTo>
                      <a:pt x="199" y="56267"/>
                    </a:lnTo>
                    <a:lnTo>
                      <a:pt x="7268" y="49212"/>
                    </a:lnTo>
                    <a:cubicBezTo>
                      <a:pt x="7664" y="48801"/>
                      <a:pt x="7893" y="48268"/>
                      <a:pt x="7893" y="47689"/>
                    </a:cubicBezTo>
                    <a:lnTo>
                      <a:pt x="7893" y="42432"/>
                    </a:lnTo>
                    <a:cubicBezTo>
                      <a:pt x="7893" y="41945"/>
                      <a:pt x="8091" y="41473"/>
                      <a:pt x="8426" y="41137"/>
                    </a:cubicBezTo>
                    <a:lnTo>
                      <a:pt x="10757" y="38806"/>
                    </a:lnTo>
                    <a:cubicBezTo>
                      <a:pt x="11595" y="37984"/>
                      <a:pt x="11595" y="36628"/>
                      <a:pt x="10757" y="35790"/>
                    </a:cubicBezTo>
                    <a:lnTo>
                      <a:pt x="3581" y="28598"/>
                    </a:lnTo>
                    <a:cubicBezTo>
                      <a:pt x="3231" y="28263"/>
                      <a:pt x="3048" y="27806"/>
                      <a:pt x="3048" y="27318"/>
                    </a:cubicBezTo>
                    <a:cubicBezTo>
                      <a:pt x="3048" y="26816"/>
                      <a:pt x="3231" y="26359"/>
                      <a:pt x="3581" y="26023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52"/>
                    </a:lnTo>
                    <a:cubicBezTo>
                      <a:pt x="13149" y="18741"/>
                      <a:pt x="13378" y="18207"/>
                      <a:pt x="13378" y="17628"/>
                    </a:cubicBezTo>
                    <a:cubicBezTo>
                      <a:pt x="13378" y="17049"/>
                      <a:pt x="13149" y="16516"/>
                      <a:pt x="12753" y="16105"/>
                    </a:cubicBezTo>
                    <a:cubicBezTo>
                      <a:pt x="12037" y="15404"/>
                      <a:pt x="12037" y="14246"/>
                      <a:pt x="12753" y="13515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7" y="11595"/>
                      <a:pt x="16395" y="11793"/>
                      <a:pt x="16730" y="12128"/>
                    </a:cubicBezTo>
                    <a:lnTo>
                      <a:pt x="19106" y="14505"/>
                    </a:lnTo>
                    <a:cubicBezTo>
                      <a:pt x="19525" y="14924"/>
                      <a:pt x="20074" y="15133"/>
                      <a:pt x="20622" y="15133"/>
                    </a:cubicBezTo>
                    <a:cubicBezTo>
                      <a:pt x="21171" y="15133"/>
                      <a:pt x="21719" y="14924"/>
                      <a:pt x="22138" y="14505"/>
                    </a:cubicBezTo>
                    <a:lnTo>
                      <a:pt x="23296" y="13347"/>
                    </a:lnTo>
                    <a:cubicBezTo>
                      <a:pt x="23708" y="12936"/>
                      <a:pt x="23936" y="12402"/>
                      <a:pt x="23936" y="11823"/>
                    </a:cubicBezTo>
                    <a:cubicBezTo>
                      <a:pt x="23936" y="11229"/>
                      <a:pt x="23708" y="10696"/>
                      <a:pt x="23296" y="10300"/>
                    </a:cubicBezTo>
                    <a:lnTo>
                      <a:pt x="1299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8" name="Google Shape;1538;p39">
              <a:extLst>
                <a:ext uri="{FF2B5EF4-FFF2-40B4-BE49-F238E27FC236}">
                  <a16:creationId xmlns:a16="http://schemas.microsoft.com/office/drawing/2014/main" id="{47A9689D-DB6A-8530-1DD9-F2289A853299}"/>
                </a:ext>
              </a:extLst>
            </p:cNvPr>
            <p:cNvGrpSpPr/>
            <p:nvPr/>
          </p:nvGrpSpPr>
          <p:grpSpPr>
            <a:xfrm>
              <a:off x="-123925" y="4386226"/>
              <a:ext cx="4558967" cy="134100"/>
              <a:chOff x="796100" y="3019701"/>
              <a:chExt cx="4558967" cy="134100"/>
            </a:xfrm>
          </p:grpSpPr>
          <p:sp>
            <p:nvSpPr>
              <p:cNvPr id="1539" name="Google Shape;1539;p39">
                <a:extLst>
                  <a:ext uri="{FF2B5EF4-FFF2-40B4-BE49-F238E27FC236}">
                    <a16:creationId xmlns:a16="http://schemas.microsoft.com/office/drawing/2014/main" id="{ADC564AD-8BA7-CB9F-5BF1-E0CD2E471AC8}"/>
                  </a:ext>
                </a:extLst>
              </p:cNvPr>
              <p:cNvSpPr/>
              <p:nvPr/>
            </p:nvSpPr>
            <p:spPr>
              <a:xfrm>
                <a:off x="5220967" y="3019701"/>
                <a:ext cx="134100" cy="134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540" name="Google Shape;1540;p39">
                <a:extLst>
                  <a:ext uri="{FF2B5EF4-FFF2-40B4-BE49-F238E27FC236}">
                    <a16:creationId xmlns:a16="http://schemas.microsoft.com/office/drawing/2014/main" id="{75278F98-17F6-8C7D-3629-F97A0E9B6870}"/>
                  </a:ext>
                </a:extLst>
              </p:cNvPr>
              <p:cNvCxnSpPr/>
              <p:nvPr/>
            </p:nvCxnSpPr>
            <p:spPr>
              <a:xfrm>
                <a:off x="796100" y="3086750"/>
                <a:ext cx="4462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541" name="Google Shape;1541;p39">
                <a:extLst>
                  <a:ext uri="{FF2B5EF4-FFF2-40B4-BE49-F238E27FC236}">
                    <a16:creationId xmlns:a16="http://schemas.microsoft.com/office/drawing/2014/main" id="{8503B0A0-EE1D-C124-6C62-6045120C3D5D}"/>
                  </a:ext>
                </a:extLst>
              </p:cNvPr>
              <p:cNvSpPr/>
              <p:nvPr/>
            </p:nvSpPr>
            <p:spPr>
              <a:xfrm>
                <a:off x="5251079" y="3049843"/>
                <a:ext cx="73800" cy="73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4" name="Picture 3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3EB7B67A-D5D2-FE59-0870-D1EAEE64B3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2417" y="1838669"/>
            <a:ext cx="5279166" cy="3081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918782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6">
          <a:extLst>
            <a:ext uri="{FF2B5EF4-FFF2-40B4-BE49-F238E27FC236}">
              <a16:creationId xmlns:a16="http://schemas.microsoft.com/office/drawing/2014/main" id="{74A58A63-0263-A6BF-9218-E322AFDCE7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7" name="Google Shape;1467;p37">
            <a:extLst>
              <a:ext uri="{FF2B5EF4-FFF2-40B4-BE49-F238E27FC236}">
                <a16:creationId xmlns:a16="http://schemas.microsoft.com/office/drawing/2014/main" id="{C3D21598-4CE0-50AB-623F-40F836BEF86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rPr>
              <a:t>Pthreads</a:t>
            </a:r>
            <a:endParaRPr sz="3200" dirty="0">
              <a:solidFill>
                <a:schemeClr val="dk2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471" name="Google Shape;1471;p37">
            <a:extLst>
              <a:ext uri="{FF2B5EF4-FFF2-40B4-BE49-F238E27FC236}">
                <a16:creationId xmlns:a16="http://schemas.microsoft.com/office/drawing/2014/main" id="{A59C5D19-FC7B-8BA4-6EE8-EF90BEC7A6D2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5246243" y="1767505"/>
            <a:ext cx="3510914" cy="60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dirty="0"/>
              <a:t>The barrier ensures no thread overwrites data that another thread hasn’t finished processing, thus avoiding artifacts.</a:t>
            </a:r>
          </a:p>
        </p:txBody>
      </p:sp>
      <p:sp>
        <p:nvSpPr>
          <p:cNvPr id="1478" name="Google Shape;1478;p37">
            <a:extLst>
              <a:ext uri="{FF2B5EF4-FFF2-40B4-BE49-F238E27FC236}">
                <a16:creationId xmlns:a16="http://schemas.microsoft.com/office/drawing/2014/main" id="{84029DF9-1758-4447-074E-07E9BDAB9917}"/>
              </a:ext>
            </a:extLst>
          </p:cNvPr>
          <p:cNvSpPr txBox="1">
            <a:spLocks noGrp="1"/>
          </p:cNvSpPr>
          <p:nvPr>
            <p:ph type="subTitle" idx="14"/>
          </p:nvPr>
        </p:nvSpPr>
        <p:spPr>
          <a:xfrm>
            <a:off x="5640343" y="1342515"/>
            <a:ext cx="32337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Problems</a:t>
            </a:r>
            <a:endParaRPr dirty="0"/>
          </a:p>
        </p:txBody>
      </p:sp>
      <p:sp>
        <p:nvSpPr>
          <p:cNvPr id="1479" name="Google Shape;1479;p37">
            <a:extLst>
              <a:ext uri="{FF2B5EF4-FFF2-40B4-BE49-F238E27FC236}">
                <a16:creationId xmlns:a16="http://schemas.microsoft.com/office/drawing/2014/main" id="{B2C5E740-95B9-3AC8-8030-0801CAAF2A33}"/>
              </a:ext>
            </a:extLst>
          </p:cNvPr>
          <p:cNvSpPr txBox="1">
            <a:spLocks noGrp="1"/>
          </p:cNvSpPr>
          <p:nvPr>
            <p:ph type="subTitle" idx="15"/>
          </p:nvPr>
        </p:nvSpPr>
        <p:spPr>
          <a:xfrm>
            <a:off x="997214" y="1342515"/>
            <a:ext cx="32337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How it works</a:t>
            </a:r>
            <a:endParaRPr dirty="0"/>
          </a:p>
        </p:txBody>
      </p:sp>
      <p:sp>
        <p:nvSpPr>
          <p:cNvPr id="16" name="Rectangle 5">
            <a:extLst>
              <a:ext uri="{FF2B5EF4-FFF2-40B4-BE49-F238E27FC236}">
                <a16:creationId xmlns:a16="http://schemas.microsoft.com/office/drawing/2014/main" id="{F88B2261-8981-D0B6-FFC9-363BF8F39929}"/>
              </a:ext>
            </a:extLst>
          </p:cNvPr>
          <p:cNvSpPr>
            <a:spLocks noGrp="1" noChangeArrowheads="1"/>
          </p:cNvSpPr>
          <p:nvPr>
            <p:ph type="subTitle" idx="4"/>
          </p:nvPr>
        </p:nvSpPr>
        <p:spPr bwMode="auto">
          <a:xfrm>
            <a:off x="720000" y="1819665"/>
            <a:ext cx="3744686" cy="19543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1100" dirty="0">
                <a:solidFill>
                  <a:schemeClr val="dk1"/>
                </a:solidFill>
                <a:latin typeface="Poppins"/>
                <a:cs typeface="Poppins"/>
                <a:sym typeface="Poppins"/>
              </a:rPr>
              <a:t>We used </a:t>
            </a:r>
            <a:r>
              <a:rPr lang="en-US" altLang="en-US" sz="1100" i="1" dirty="0" err="1">
                <a:solidFill>
                  <a:schemeClr val="dk1"/>
                </a:solidFill>
                <a:latin typeface="Poppins"/>
                <a:cs typeface="Poppins"/>
                <a:sym typeface="Poppins"/>
              </a:rPr>
              <a:t>pthread_create</a:t>
            </a:r>
            <a:r>
              <a:rPr lang="en-US" altLang="en-US" sz="1100" i="1" dirty="0">
                <a:solidFill>
                  <a:schemeClr val="dk1"/>
                </a:solidFill>
                <a:latin typeface="Poppins"/>
                <a:cs typeface="Poppins"/>
                <a:sym typeface="Poppins"/>
              </a:rPr>
              <a:t> </a:t>
            </a:r>
            <a:r>
              <a:rPr lang="en-US" altLang="en-US" sz="1100" dirty="0">
                <a:solidFill>
                  <a:schemeClr val="dk1"/>
                </a:solidFill>
                <a:latin typeface="Poppins"/>
                <a:cs typeface="Poppins"/>
                <a:sym typeface="Poppins"/>
              </a:rPr>
              <a:t>to spawn a certain number of threads, each receiving parameters about which rows to handle. </a:t>
            </a:r>
          </a:p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endParaRPr lang="en-US" altLang="en-US" sz="1100" dirty="0">
              <a:solidFill>
                <a:schemeClr val="dk1"/>
              </a:solidFill>
              <a:latin typeface="Poppins"/>
              <a:cs typeface="Poppins"/>
              <a:sym typeface="Poppins"/>
            </a:endParaRPr>
          </a:p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1100" dirty="0">
                <a:solidFill>
                  <a:schemeClr val="dk1"/>
                </a:solidFill>
                <a:latin typeface="Poppins"/>
                <a:cs typeface="Poppins"/>
                <a:sym typeface="Poppins"/>
              </a:rPr>
              <a:t>Each thread is assigned a subset of rows to blur. </a:t>
            </a:r>
          </a:p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endParaRPr lang="en-US" altLang="en-US" sz="1100" dirty="0">
              <a:solidFill>
                <a:schemeClr val="dk1"/>
              </a:solidFill>
              <a:latin typeface="Poppins"/>
              <a:cs typeface="Poppins"/>
              <a:sym typeface="Poppins"/>
            </a:endParaRPr>
          </a:p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1100" dirty="0">
                <a:solidFill>
                  <a:schemeClr val="dk1"/>
                </a:solidFill>
                <a:latin typeface="Poppins"/>
                <a:cs typeface="Poppins"/>
                <a:sym typeface="Poppins"/>
              </a:rPr>
              <a:t>We introduced a </a:t>
            </a:r>
            <a:r>
              <a:rPr lang="en-US" altLang="en-US" sz="1100" i="1" dirty="0" err="1">
                <a:solidFill>
                  <a:schemeClr val="dk1"/>
                </a:solidFill>
                <a:latin typeface="Poppins"/>
                <a:cs typeface="Poppins"/>
                <a:sym typeface="Poppins"/>
              </a:rPr>
              <a:t>pthread_barrier_t</a:t>
            </a:r>
            <a:r>
              <a:rPr lang="en-US" altLang="en-US" sz="1100" dirty="0">
                <a:solidFill>
                  <a:schemeClr val="dk1"/>
                </a:solidFill>
                <a:latin typeface="Poppins"/>
                <a:cs typeface="Poppins"/>
                <a:sym typeface="Poppins"/>
              </a:rPr>
              <a:t>, which threads must reach after applying the blur before they can move on to copying results. 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altLang="en-US" sz="11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0B01ABE-C5EC-894F-89B2-641EBEFFB0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30805"/>
            <a:ext cx="184731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100" dirty="0">
              <a:solidFill>
                <a:schemeClr val="dk1"/>
              </a:solidFill>
              <a:latin typeface="Poppins"/>
              <a:cs typeface="Poppins"/>
              <a:sym typeface="Poppins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C7117E3-8998-FB65-0795-E7D89C56B7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6875" y="2571750"/>
            <a:ext cx="3667125" cy="229552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A669C59-E503-D118-4B01-1A96A2E69413}"/>
              </a:ext>
            </a:extLst>
          </p:cNvPr>
          <p:cNvSpPr txBox="1"/>
          <p:nvPr/>
        </p:nvSpPr>
        <p:spPr>
          <a:xfrm>
            <a:off x="6074911" y="2741533"/>
            <a:ext cx="9300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Thread 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EF8A08B-1897-C147-20F8-B07854CA6699}"/>
              </a:ext>
            </a:extLst>
          </p:cNvPr>
          <p:cNvSpPr txBox="1"/>
          <p:nvPr/>
        </p:nvSpPr>
        <p:spPr>
          <a:xfrm>
            <a:off x="6074911" y="3305918"/>
            <a:ext cx="9300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Thread 2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2DF3B99-B60E-DB7A-78B8-8B3C145A878A}"/>
              </a:ext>
            </a:extLst>
          </p:cNvPr>
          <p:cNvSpPr txBox="1"/>
          <p:nvPr/>
        </p:nvSpPr>
        <p:spPr>
          <a:xfrm>
            <a:off x="6071637" y="3925730"/>
            <a:ext cx="9300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Thread 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DE42C10-F3CA-6092-F53B-20E37B120E6C}"/>
              </a:ext>
            </a:extLst>
          </p:cNvPr>
          <p:cNvSpPr txBox="1"/>
          <p:nvPr/>
        </p:nvSpPr>
        <p:spPr>
          <a:xfrm>
            <a:off x="6071636" y="4453267"/>
            <a:ext cx="9300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B050"/>
                </a:solidFill>
              </a:rPr>
              <a:t>Thread 4</a:t>
            </a:r>
          </a:p>
        </p:txBody>
      </p:sp>
    </p:spTree>
    <p:extLst>
      <p:ext uri="{BB962C8B-B14F-4D97-AF65-F5344CB8AC3E}">
        <p14:creationId xmlns:p14="http://schemas.microsoft.com/office/powerpoint/2010/main" val="2743018360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0">
          <a:extLst>
            <a:ext uri="{FF2B5EF4-FFF2-40B4-BE49-F238E27FC236}">
              <a16:creationId xmlns:a16="http://schemas.microsoft.com/office/drawing/2014/main" id="{9A2C9EB8-1E1C-3230-BC64-EFD7878C7A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1" name="Google Shape;1531;p39">
            <a:extLst>
              <a:ext uri="{FF2B5EF4-FFF2-40B4-BE49-F238E27FC236}">
                <a16:creationId xmlns:a16="http://schemas.microsoft.com/office/drawing/2014/main" id="{8CE105EA-C718-5685-B67E-CE9240ECD47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Pthreads results</a:t>
            </a:r>
            <a:endParaRPr dirty="0"/>
          </a:p>
        </p:txBody>
      </p:sp>
      <p:sp>
        <p:nvSpPr>
          <p:cNvPr id="1533" name="Google Shape;1533;p39">
            <a:extLst>
              <a:ext uri="{FF2B5EF4-FFF2-40B4-BE49-F238E27FC236}">
                <a16:creationId xmlns:a16="http://schemas.microsoft.com/office/drawing/2014/main" id="{7096447D-F750-6769-A0FB-0EFAEAF78ED5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719994" y="1177071"/>
            <a:ext cx="3852006" cy="183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/>
              <a:t>Maximum Speedup:</a:t>
            </a:r>
            <a:r>
              <a:rPr lang="en-US" sz="1200" dirty="0"/>
              <a:t>. 4.15 (8 threads)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/>
              <a:t>Maximum Efficiency: </a:t>
            </a:r>
            <a:r>
              <a:rPr lang="en-US" sz="1200" dirty="0"/>
              <a:t>0.52 (8 threads)</a:t>
            </a:r>
          </a:p>
        </p:txBody>
      </p:sp>
      <p:grpSp>
        <p:nvGrpSpPr>
          <p:cNvPr id="1534" name="Google Shape;1534;p39">
            <a:extLst>
              <a:ext uri="{FF2B5EF4-FFF2-40B4-BE49-F238E27FC236}">
                <a16:creationId xmlns:a16="http://schemas.microsoft.com/office/drawing/2014/main" id="{54C10465-46B7-5DAA-71A2-33363AA2D044}"/>
              </a:ext>
            </a:extLst>
          </p:cNvPr>
          <p:cNvGrpSpPr/>
          <p:nvPr/>
        </p:nvGrpSpPr>
        <p:grpSpPr>
          <a:xfrm>
            <a:off x="-123925" y="4132283"/>
            <a:ext cx="4558967" cy="1141122"/>
            <a:chOff x="-123925" y="4132283"/>
            <a:chExt cx="4558967" cy="1141122"/>
          </a:xfrm>
        </p:grpSpPr>
        <p:grpSp>
          <p:nvGrpSpPr>
            <p:cNvPr id="1535" name="Google Shape;1535;p39">
              <a:extLst>
                <a:ext uri="{FF2B5EF4-FFF2-40B4-BE49-F238E27FC236}">
                  <a16:creationId xmlns:a16="http://schemas.microsoft.com/office/drawing/2014/main" id="{8FCABA66-20BB-08E3-A959-F626F82CF4BE}"/>
                </a:ext>
              </a:extLst>
            </p:cNvPr>
            <p:cNvGrpSpPr/>
            <p:nvPr/>
          </p:nvGrpSpPr>
          <p:grpSpPr>
            <a:xfrm>
              <a:off x="-2" y="4132283"/>
              <a:ext cx="2308406" cy="1141122"/>
              <a:chOff x="-2" y="4132283"/>
              <a:chExt cx="2308406" cy="1141122"/>
            </a:xfrm>
          </p:grpSpPr>
          <p:sp>
            <p:nvSpPr>
              <p:cNvPr id="1536" name="Google Shape;1536;p39">
                <a:extLst>
                  <a:ext uri="{FF2B5EF4-FFF2-40B4-BE49-F238E27FC236}">
                    <a16:creationId xmlns:a16="http://schemas.microsoft.com/office/drawing/2014/main" id="{D2A437D5-D794-4EDC-EE73-D476D0EC0101}"/>
                  </a:ext>
                </a:extLst>
              </p:cNvPr>
              <p:cNvSpPr/>
              <p:nvPr/>
            </p:nvSpPr>
            <p:spPr>
              <a:xfrm rot="5400000">
                <a:off x="663005" y="3628622"/>
                <a:ext cx="981776" cy="2307791"/>
              </a:xfrm>
              <a:custGeom>
                <a:avLst/>
                <a:gdLst/>
                <a:ahLst/>
                <a:cxnLst/>
                <a:rect l="l" t="t" r="r" b="b"/>
                <a:pathLst>
                  <a:path w="23937" h="56267" extrusionOk="0">
                    <a:moveTo>
                      <a:pt x="12997" y="1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64"/>
                      <a:pt x="23632" y="11321"/>
                      <a:pt x="23632" y="11808"/>
                    </a:cubicBezTo>
                    <a:cubicBezTo>
                      <a:pt x="23632" y="12311"/>
                      <a:pt x="23434" y="12768"/>
                      <a:pt x="23098" y="13104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5"/>
                    </a:lnTo>
                    <a:cubicBezTo>
                      <a:pt x="16547" y="11489"/>
                      <a:pt x="16029" y="11260"/>
                      <a:pt x="15435" y="11260"/>
                    </a:cubicBezTo>
                    <a:cubicBezTo>
                      <a:pt x="14841" y="11260"/>
                      <a:pt x="14307" y="11489"/>
                      <a:pt x="13911" y="11885"/>
                    </a:cubicBezTo>
                    <a:lnTo>
                      <a:pt x="12525" y="13271"/>
                    </a:lnTo>
                    <a:cubicBezTo>
                      <a:pt x="12129" y="13698"/>
                      <a:pt x="11900" y="14231"/>
                      <a:pt x="11900" y="14795"/>
                    </a:cubicBezTo>
                    <a:cubicBezTo>
                      <a:pt x="11900" y="15374"/>
                      <a:pt x="12129" y="15922"/>
                      <a:pt x="12525" y="16318"/>
                    </a:cubicBezTo>
                    <a:cubicBezTo>
                      <a:pt x="12860" y="16669"/>
                      <a:pt x="13058" y="17126"/>
                      <a:pt x="13058" y="17629"/>
                    </a:cubicBezTo>
                    <a:cubicBezTo>
                      <a:pt x="13058" y="18116"/>
                      <a:pt x="12860" y="18573"/>
                      <a:pt x="12525" y="18924"/>
                    </a:cubicBezTo>
                    <a:lnTo>
                      <a:pt x="11489" y="19944"/>
                    </a:lnTo>
                    <a:cubicBezTo>
                      <a:pt x="11154" y="20295"/>
                      <a:pt x="10696" y="20478"/>
                      <a:pt x="10209" y="20478"/>
                    </a:cubicBezTo>
                    <a:lnTo>
                      <a:pt x="9569" y="20478"/>
                    </a:lnTo>
                    <a:cubicBezTo>
                      <a:pt x="8990" y="20478"/>
                      <a:pt x="8457" y="20706"/>
                      <a:pt x="8045" y="21102"/>
                    </a:cubicBezTo>
                    <a:lnTo>
                      <a:pt x="3353" y="25810"/>
                    </a:lnTo>
                    <a:cubicBezTo>
                      <a:pt x="2515" y="26648"/>
                      <a:pt x="2515" y="28004"/>
                      <a:pt x="3353" y="28842"/>
                    </a:cubicBezTo>
                    <a:lnTo>
                      <a:pt x="10529" y="36018"/>
                    </a:lnTo>
                    <a:cubicBezTo>
                      <a:pt x="10864" y="36369"/>
                      <a:pt x="11062" y="36826"/>
                      <a:pt x="11062" y="37313"/>
                    </a:cubicBezTo>
                    <a:cubicBezTo>
                      <a:pt x="11062" y="37801"/>
                      <a:pt x="10864" y="38273"/>
                      <a:pt x="10529" y="38608"/>
                    </a:cubicBezTo>
                    <a:lnTo>
                      <a:pt x="8198" y="40940"/>
                    </a:lnTo>
                    <a:cubicBezTo>
                      <a:pt x="7802" y="41351"/>
                      <a:pt x="7573" y="41884"/>
                      <a:pt x="7573" y="42463"/>
                    </a:cubicBezTo>
                    <a:lnTo>
                      <a:pt x="7573" y="47720"/>
                    </a:lnTo>
                    <a:cubicBezTo>
                      <a:pt x="7573" y="48207"/>
                      <a:pt x="7390" y="48664"/>
                      <a:pt x="7040" y="49015"/>
                    </a:cubicBezTo>
                    <a:lnTo>
                      <a:pt x="1" y="56054"/>
                    </a:lnTo>
                    <a:lnTo>
                      <a:pt x="199" y="56267"/>
                    </a:lnTo>
                    <a:lnTo>
                      <a:pt x="7268" y="49274"/>
                    </a:lnTo>
                    <a:cubicBezTo>
                      <a:pt x="7664" y="48862"/>
                      <a:pt x="7893" y="48329"/>
                      <a:pt x="7893" y="47750"/>
                    </a:cubicBezTo>
                    <a:lnTo>
                      <a:pt x="7893" y="42494"/>
                    </a:lnTo>
                    <a:cubicBezTo>
                      <a:pt x="7893" y="42006"/>
                      <a:pt x="8091" y="41549"/>
                      <a:pt x="8426" y="41199"/>
                    </a:cubicBezTo>
                    <a:lnTo>
                      <a:pt x="10757" y="38883"/>
                    </a:lnTo>
                    <a:cubicBezTo>
                      <a:pt x="11154" y="38456"/>
                      <a:pt x="11382" y="37923"/>
                      <a:pt x="11382" y="37359"/>
                    </a:cubicBezTo>
                    <a:cubicBezTo>
                      <a:pt x="11382" y="36765"/>
                      <a:pt x="11154" y="36232"/>
                      <a:pt x="10757" y="35835"/>
                    </a:cubicBezTo>
                    <a:lnTo>
                      <a:pt x="3581" y="28644"/>
                    </a:lnTo>
                    <a:cubicBezTo>
                      <a:pt x="2850" y="27943"/>
                      <a:pt x="2850" y="26785"/>
                      <a:pt x="3581" y="26054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67"/>
                    </a:lnTo>
                    <a:cubicBezTo>
                      <a:pt x="13149" y="18741"/>
                      <a:pt x="13378" y="18208"/>
                      <a:pt x="13378" y="17644"/>
                    </a:cubicBezTo>
                    <a:cubicBezTo>
                      <a:pt x="13378" y="17050"/>
                      <a:pt x="13149" y="16516"/>
                      <a:pt x="12753" y="16120"/>
                    </a:cubicBezTo>
                    <a:cubicBezTo>
                      <a:pt x="12418" y="15770"/>
                      <a:pt x="12220" y="15313"/>
                      <a:pt x="12220" y="14825"/>
                    </a:cubicBezTo>
                    <a:cubicBezTo>
                      <a:pt x="12220" y="14322"/>
                      <a:pt x="12418" y="13865"/>
                      <a:pt x="12753" y="13530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8" y="11595"/>
                      <a:pt x="16395" y="11793"/>
                      <a:pt x="16730" y="12128"/>
                    </a:cubicBezTo>
                    <a:lnTo>
                      <a:pt x="19107" y="14520"/>
                    </a:lnTo>
                    <a:cubicBezTo>
                      <a:pt x="19526" y="14939"/>
                      <a:pt x="20074" y="15149"/>
                      <a:pt x="20623" y="15149"/>
                    </a:cubicBezTo>
                    <a:cubicBezTo>
                      <a:pt x="21171" y="15149"/>
                      <a:pt x="21720" y="14939"/>
                      <a:pt x="22139" y="14520"/>
                    </a:cubicBezTo>
                    <a:lnTo>
                      <a:pt x="23297" y="13347"/>
                    </a:lnTo>
                    <a:cubicBezTo>
                      <a:pt x="23708" y="12936"/>
                      <a:pt x="23936" y="12403"/>
                      <a:pt x="23936" y="11824"/>
                    </a:cubicBezTo>
                    <a:cubicBezTo>
                      <a:pt x="23936" y="11260"/>
                      <a:pt x="23708" y="10711"/>
                      <a:pt x="23297" y="10300"/>
                    </a:cubicBezTo>
                    <a:lnTo>
                      <a:pt x="12997" y="1"/>
                    </a:lnTo>
                    <a:close/>
                  </a:path>
                </a:pathLst>
              </a:custGeom>
              <a:gradFill>
                <a:gsLst>
                  <a:gs pos="0">
                    <a:srgbClr val="9900FF">
                      <a:alpha val="46666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39">
                <a:extLst>
                  <a:ext uri="{FF2B5EF4-FFF2-40B4-BE49-F238E27FC236}">
                    <a16:creationId xmlns:a16="http://schemas.microsoft.com/office/drawing/2014/main" id="{53048C90-829E-F8A6-4FB4-7927F96DB963}"/>
                  </a:ext>
                </a:extLst>
              </p:cNvPr>
              <p:cNvSpPr/>
              <p:nvPr/>
            </p:nvSpPr>
            <p:spPr>
              <a:xfrm rot="5400000">
                <a:off x="663620" y="3469276"/>
                <a:ext cx="981776" cy="2307791"/>
              </a:xfrm>
              <a:custGeom>
                <a:avLst/>
                <a:gdLst/>
                <a:ahLst/>
                <a:cxnLst/>
                <a:rect l="l" t="t" r="r" b="b"/>
                <a:pathLst>
                  <a:path w="23937" h="56267" extrusionOk="0">
                    <a:moveTo>
                      <a:pt x="12997" y="0"/>
                    </a:moveTo>
                    <a:lnTo>
                      <a:pt x="12784" y="214"/>
                    </a:lnTo>
                    <a:lnTo>
                      <a:pt x="23098" y="10513"/>
                    </a:lnTo>
                    <a:cubicBezTo>
                      <a:pt x="23434" y="10848"/>
                      <a:pt x="23632" y="11305"/>
                      <a:pt x="23632" y="11808"/>
                    </a:cubicBezTo>
                    <a:cubicBezTo>
                      <a:pt x="23632" y="12296"/>
                      <a:pt x="23434" y="12753"/>
                      <a:pt x="23098" y="13103"/>
                    </a:cubicBezTo>
                    <a:lnTo>
                      <a:pt x="21925" y="14261"/>
                    </a:lnTo>
                    <a:cubicBezTo>
                      <a:pt x="21575" y="14627"/>
                      <a:pt x="21110" y="14810"/>
                      <a:pt x="20642" y="14810"/>
                    </a:cubicBezTo>
                    <a:cubicBezTo>
                      <a:pt x="20173" y="14810"/>
                      <a:pt x="19701" y="14627"/>
                      <a:pt x="19335" y="14261"/>
                    </a:cubicBezTo>
                    <a:lnTo>
                      <a:pt x="16958" y="11884"/>
                    </a:lnTo>
                    <a:cubicBezTo>
                      <a:pt x="16547" y="11488"/>
                      <a:pt x="16029" y="11260"/>
                      <a:pt x="15435" y="11260"/>
                    </a:cubicBezTo>
                    <a:cubicBezTo>
                      <a:pt x="14840" y="11260"/>
                      <a:pt x="14307" y="11488"/>
                      <a:pt x="13911" y="11884"/>
                    </a:cubicBezTo>
                    <a:lnTo>
                      <a:pt x="12525" y="13271"/>
                    </a:lnTo>
                    <a:cubicBezTo>
                      <a:pt x="11687" y="14109"/>
                      <a:pt x="11687" y="15465"/>
                      <a:pt x="12525" y="16303"/>
                    </a:cubicBezTo>
                    <a:cubicBezTo>
                      <a:pt x="12860" y="16638"/>
                      <a:pt x="13058" y="17095"/>
                      <a:pt x="13058" y="17598"/>
                    </a:cubicBezTo>
                    <a:cubicBezTo>
                      <a:pt x="13058" y="18085"/>
                      <a:pt x="12860" y="18543"/>
                      <a:pt x="12525" y="18893"/>
                    </a:cubicBezTo>
                    <a:lnTo>
                      <a:pt x="11489" y="19914"/>
                    </a:lnTo>
                    <a:cubicBezTo>
                      <a:pt x="11153" y="20264"/>
                      <a:pt x="10696" y="20447"/>
                      <a:pt x="10193" y="20447"/>
                    </a:cubicBezTo>
                    <a:lnTo>
                      <a:pt x="9569" y="20447"/>
                    </a:lnTo>
                    <a:cubicBezTo>
                      <a:pt x="8975" y="20447"/>
                      <a:pt x="8441" y="20676"/>
                      <a:pt x="8045" y="21087"/>
                    </a:cubicBezTo>
                    <a:lnTo>
                      <a:pt x="3337" y="25780"/>
                    </a:lnTo>
                    <a:cubicBezTo>
                      <a:pt x="2941" y="26206"/>
                      <a:pt x="2713" y="26739"/>
                      <a:pt x="2713" y="27303"/>
                    </a:cubicBezTo>
                    <a:cubicBezTo>
                      <a:pt x="2713" y="27897"/>
                      <a:pt x="2941" y="28431"/>
                      <a:pt x="3337" y="28827"/>
                    </a:cubicBezTo>
                    <a:lnTo>
                      <a:pt x="10529" y="36018"/>
                    </a:lnTo>
                    <a:cubicBezTo>
                      <a:pt x="11245" y="36719"/>
                      <a:pt x="11245" y="37877"/>
                      <a:pt x="10529" y="38608"/>
                    </a:cubicBezTo>
                    <a:lnTo>
                      <a:pt x="8198" y="40924"/>
                    </a:lnTo>
                    <a:cubicBezTo>
                      <a:pt x="7801" y="41351"/>
                      <a:pt x="7573" y="41884"/>
                      <a:pt x="7573" y="42448"/>
                    </a:cubicBezTo>
                    <a:lnTo>
                      <a:pt x="7573" y="47704"/>
                    </a:lnTo>
                    <a:cubicBezTo>
                      <a:pt x="7573" y="48207"/>
                      <a:pt x="7375" y="48664"/>
                      <a:pt x="7040" y="48999"/>
                    </a:cubicBezTo>
                    <a:lnTo>
                      <a:pt x="1" y="56053"/>
                    </a:lnTo>
                    <a:lnTo>
                      <a:pt x="199" y="56267"/>
                    </a:lnTo>
                    <a:lnTo>
                      <a:pt x="7268" y="49212"/>
                    </a:lnTo>
                    <a:cubicBezTo>
                      <a:pt x="7664" y="48801"/>
                      <a:pt x="7893" y="48268"/>
                      <a:pt x="7893" y="47689"/>
                    </a:cubicBezTo>
                    <a:lnTo>
                      <a:pt x="7893" y="42432"/>
                    </a:lnTo>
                    <a:cubicBezTo>
                      <a:pt x="7893" y="41945"/>
                      <a:pt x="8091" y="41473"/>
                      <a:pt x="8426" y="41137"/>
                    </a:cubicBezTo>
                    <a:lnTo>
                      <a:pt x="10757" y="38806"/>
                    </a:lnTo>
                    <a:cubicBezTo>
                      <a:pt x="11595" y="37984"/>
                      <a:pt x="11595" y="36628"/>
                      <a:pt x="10757" y="35790"/>
                    </a:cubicBezTo>
                    <a:lnTo>
                      <a:pt x="3581" y="28598"/>
                    </a:lnTo>
                    <a:cubicBezTo>
                      <a:pt x="3231" y="28263"/>
                      <a:pt x="3048" y="27806"/>
                      <a:pt x="3048" y="27318"/>
                    </a:cubicBezTo>
                    <a:cubicBezTo>
                      <a:pt x="3048" y="26816"/>
                      <a:pt x="3231" y="26359"/>
                      <a:pt x="3581" y="26023"/>
                    </a:cubicBezTo>
                    <a:lnTo>
                      <a:pt x="8274" y="21346"/>
                    </a:lnTo>
                    <a:cubicBezTo>
                      <a:pt x="8624" y="21011"/>
                      <a:pt x="9081" y="20813"/>
                      <a:pt x="9569" y="20813"/>
                    </a:cubicBezTo>
                    <a:lnTo>
                      <a:pt x="10209" y="20813"/>
                    </a:lnTo>
                    <a:cubicBezTo>
                      <a:pt x="10788" y="20813"/>
                      <a:pt x="11321" y="20584"/>
                      <a:pt x="11732" y="20188"/>
                    </a:cubicBezTo>
                    <a:lnTo>
                      <a:pt x="12753" y="19152"/>
                    </a:lnTo>
                    <a:cubicBezTo>
                      <a:pt x="13149" y="18741"/>
                      <a:pt x="13378" y="18207"/>
                      <a:pt x="13378" y="17628"/>
                    </a:cubicBezTo>
                    <a:cubicBezTo>
                      <a:pt x="13378" y="17049"/>
                      <a:pt x="13149" y="16516"/>
                      <a:pt x="12753" y="16105"/>
                    </a:cubicBezTo>
                    <a:cubicBezTo>
                      <a:pt x="12037" y="15404"/>
                      <a:pt x="12037" y="14246"/>
                      <a:pt x="12753" y="13515"/>
                    </a:cubicBezTo>
                    <a:lnTo>
                      <a:pt x="14140" y="12128"/>
                    </a:lnTo>
                    <a:cubicBezTo>
                      <a:pt x="14490" y="11793"/>
                      <a:pt x="14947" y="11595"/>
                      <a:pt x="15435" y="11595"/>
                    </a:cubicBezTo>
                    <a:cubicBezTo>
                      <a:pt x="15937" y="11595"/>
                      <a:pt x="16395" y="11793"/>
                      <a:pt x="16730" y="12128"/>
                    </a:cubicBezTo>
                    <a:lnTo>
                      <a:pt x="19106" y="14505"/>
                    </a:lnTo>
                    <a:cubicBezTo>
                      <a:pt x="19525" y="14924"/>
                      <a:pt x="20074" y="15133"/>
                      <a:pt x="20622" y="15133"/>
                    </a:cubicBezTo>
                    <a:cubicBezTo>
                      <a:pt x="21171" y="15133"/>
                      <a:pt x="21719" y="14924"/>
                      <a:pt x="22138" y="14505"/>
                    </a:cubicBezTo>
                    <a:lnTo>
                      <a:pt x="23296" y="13347"/>
                    </a:lnTo>
                    <a:cubicBezTo>
                      <a:pt x="23708" y="12936"/>
                      <a:pt x="23936" y="12402"/>
                      <a:pt x="23936" y="11823"/>
                    </a:cubicBezTo>
                    <a:cubicBezTo>
                      <a:pt x="23936" y="11229"/>
                      <a:pt x="23708" y="10696"/>
                      <a:pt x="23296" y="10300"/>
                    </a:cubicBezTo>
                    <a:lnTo>
                      <a:pt x="12997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78000">
                    <a:schemeClr val="lt1"/>
                  </a:gs>
                  <a:gs pos="100000">
                    <a:schemeClr val="l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8" name="Google Shape;1538;p39">
              <a:extLst>
                <a:ext uri="{FF2B5EF4-FFF2-40B4-BE49-F238E27FC236}">
                  <a16:creationId xmlns:a16="http://schemas.microsoft.com/office/drawing/2014/main" id="{E3C53B77-D8C4-78CF-1D38-6062AF418BFC}"/>
                </a:ext>
              </a:extLst>
            </p:cNvPr>
            <p:cNvGrpSpPr/>
            <p:nvPr/>
          </p:nvGrpSpPr>
          <p:grpSpPr>
            <a:xfrm>
              <a:off x="-123925" y="4386226"/>
              <a:ext cx="4558967" cy="134100"/>
              <a:chOff x="796100" y="3019701"/>
              <a:chExt cx="4558967" cy="134100"/>
            </a:xfrm>
          </p:grpSpPr>
          <p:sp>
            <p:nvSpPr>
              <p:cNvPr id="1539" name="Google Shape;1539;p39">
                <a:extLst>
                  <a:ext uri="{FF2B5EF4-FFF2-40B4-BE49-F238E27FC236}">
                    <a16:creationId xmlns:a16="http://schemas.microsoft.com/office/drawing/2014/main" id="{D98EF8A1-15F2-F46C-DAE8-33ADEAFEE653}"/>
                  </a:ext>
                </a:extLst>
              </p:cNvPr>
              <p:cNvSpPr/>
              <p:nvPr/>
            </p:nvSpPr>
            <p:spPr>
              <a:xfrm>
                <a:off x="5220967" y="3019701"/>
                <a:ext cx="134100" cy="134100"/>
              </a:xfrm>
              <a:prstGeom prst="ellipse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1540" name="Google Shape;1540;p39">
                <a:extLst>
                  <a:ext uri="{FF2B5EF4-FFF2-40B4-BE49-F238E27FC236}">
                    <a16:creationId xmlns:a16="http://schemas.microsoft.com/office/drawing/2014/main" id="{06DB5093-43B8-2D8F-E69B-AD777A8CCBA3}"/>
                  </a:ext>
                </a:extLst>
              </p:cNvPr>
              <p:cNvCxnSpPr/>
              <p:nvPr/>
            </p:nvCxnSpPr>
            <p:spPr>
              <a:xfrm>
                <a:off x="796100" y="3086750"/>
                <a:ext cx="4462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1541" name="Google Shape;1541;p39">
                <a:extLst>
                  <a:ext uri="{FF2B5EF4-FFF2-40B4-BE49-F238E27FC236}">
                    <a16:creationId xmlns:a16="http://schemas.microsoft.com/office/drawing/2014/main" id="{D87231F1-1749-51B3-DB7D-ACCE3A2D130A}"/>
                  </a:ext>
                </a:extLst>
              </p:cNvPr>
              <p:cNvSpPr/>
              <p:nvPr/>
            </p:nvSpPr>
            <p:spPr>
              <a:xfrm>
                <a:off x="5251079" y="3049843"/>
                <a:ext cx="73800" cy="73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" name="Picture 2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A7C1AFB9-E18D-F9DC-A58B-BA0F0D7330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4058" y="1782150"/>
            <a:ext cx="5375883" cy="3138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646883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6">
          <a:extLst>
            <a:ext uri="{FF2B5EF4-FFF2-40B4-BE49-F238E27FC236}">
              <a16:creationId xmlns:a16="http://schemas.microsoft.com/office/drawing/2014/main" id="{BB152594-05AD-7E03-406C-DB9EF51BE6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7" name="Google Shape;1467;p37">
            <a:extLst>
              <a:ext uri="{FF2B5EF4-FFF2-40B4-BE49-F238E27FC236}">
                <a16:creationId xmlns:a16="http://schemas.microsoft.com/office/drawing/2014/main" id="{E8C7C0AD-0237-D4FF-C1E7-E27093C0D70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chemeClr val="dk2"/>
                </a:solidFill>
                <a:latin typeface="IBM Plex Mono"/>
                <a:ea typeface="IBM Plex Mono"/>
                <a:cs typeface="IBM Plex Mono"/>
                <a:sym typeface="IBM Plex Mono"/>
              </a:rPr>
              <a:t>MPI + PThreads</a:t>
            </a:r>
            <a:endParaRPr sz="3200" dirty="0">
              <a:solidFill>
                <a:schemeClr val="dk2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471" name="Google Shape;1471;p37">
            <a:extLst>
              <a:ext uri="{FF2B5EF4-FFF2-40B4-BE49-F238E27FC236}">
                <a16:creationId xmlns:a16="http://schemas.microsoft.com/office/drawing/2014/main" id="{F835D799-495E-DF6D-DF6F-341B5D5395CF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5183093" y="1764242"/>
            <a:ext cx="3510914" cy="60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1100" dirty="0">
                <a:solidFill>
                  <a:schemeClr val="dk1"/>
                </a:solidFill>
                <a:latin typeface="Poppins"/>
                <a:cs typeface="Poppins"/>
                <a:sym typeface="Poppins"/>
              </a:rPr>
              <a:t>Threads still rely on expanded row ranges to handle blur edges correctly.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lang="en-US" altLang="en-US" sz="1100" dirty="0">
              <a:solidFill>
                <a:schemeClr val="dk1"/>
              </a:solidFill>
              <a:latin typeface="Poppins"/>
              <a:cs typeface="Poppins"/>
              <a:sym typeface="Poppins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100" dirty="0"/>
          </a:p>
        </p:txBody>
      </p:sp>
      <p:sp>
        <p:nvSpPr>
          <p:cNvPr id="1478" name="Google Shape;1478;p37">
            <a:extLst>
              <a:ext uri="{FF2B5EF4-FFF2-40B4-BE49-F238E27FC236}">
                <a16:creationId xmlns:a16="http://schemas.microsoft.com/office/drawing/2014/main" id="{69BAD710-58AF-2B56-A536-05EA719030E3}"/>
              </a:ext>
            </a:extLst>
          </p:cNvPr>
          <p:cNvSpPr txBox="1">
            <a:spLocks noGrp="1"/>
          </p:cNvSpPr>
          <p:nvPr>
            <p:ph type="subTitle" idx="14"/>
          </p:nvPr>
        </p:nvSpPr>
        <p:spPr>
          <a:xfrm>
            <a:off x="5866756" y="1361942"/>
            <a:ext cx="32337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Problems</a:t>
            </a:r>
            <a:endParaRPr dirty="0"/>
          </a:p>
        </p:txBody>
      </p:sp>
      <p:sp>
        <p:nvSpPr>
          <p:cNvPr id="1479" name="Google Shape;1479;p37">
            <a:extLst>
              <a:ext uri="{FF2B5EF4-FFF2-40B4-BE49-F238E27FC236}">
                <a16:creationId xmlns:a16="http://schemas.microsoft.com/office/drawing/2014/main" id="{4655A6C6-548F-1385-7522-7EF37482CA65}"/>
              </a:ext>
            </a:extLst>
          </p:cNvPr>
          <p:cNvSpPr txBox="1">
            <a:spLocks noGrp="1"/>
          </p:cNvSpPr>
          <p:nvPr>
            <p:ph type="subTitle" idx="15"/>
          </p:nvPr>
        </p:nvSpPr>
        <p:spPr>
          <a:xfrm>
            <a:off x="959436" y="1392437"/>
            <a:ext cx="32337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How it works</a:t>
            </a:r>
            <a:endParaRPr dirty="0"/>
          </a:p>
        </p:txBody>
      </p:sp>
      <p:sp>
        <p:nvSpPr>
          <p:cNvPr id="16" name="Rectangle 5">
            <a:extLst>
              <a:ext uri="{FF2B5EF4-FFF2-40B4-BE49-F238E27FC236}">
                <a16:creationId xmlns:a16="http://schemas.microsoft.com/office/drawing/2014/main" id="{6825661E-988D-942F-4B4E-D451F5666733}"/>
              </a:ext>
            </a:extLst>
          </p:cNvPr>
          <p:cNvSpPr>
            <a:spLocks noGrp="1" noChangeArrowheads="1"/>
          </p:cNvSpPr>
          <p:nvPr>
            <p:ph type="subTitle" idx="4"/>
          </p:nvPr>
        </p:nvSpPr>
        <p:spPr bwMode="auto">
          <a:xfrm>
            <a:off x="930408" y="1794737"/>
            <a:ext cx="3744686" cy="26314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1100" dirty="0"/>
              <a:t>E</a:t>
            </a:r>
            <a:r>
              <a:rPr lang="en-US" altLang="en-US" sz="1100" dirty="0">
                <a:solidFill>
                  <a:schemeClr val="dk1"/>
                </a:solidFill>
                <a:latin typeface="Poppins"/>
                <a:cs typeface="Poppins"/>
                <a:sym typeface="Poppins"/>
              </a:rPr>
              <a:t>ach rank (process) handles a portion of the image’s rows.</a:t>
            </a:r>
          </a:p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endParaRPr lang="en-US" altLang="en-US" sz="1100" dirty="0">
              <a:solidFill>
                <a:schemeClr val="dk1"/>
              </a:solidFill>
              <a:latin typeface="Poppins"/>
              <a:cs typeface="Poppins"/>
              <a:sym typeface="Poppins"/>
            </a:endParaRPr>
          </a:p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1100" dirty="0">
                <a:solidFill>
                  <a:schemeClr val="dk1"/>
                </a:solidFill>
                <a:latin typeface="Poppins"/>
                <a:cs typeface="Poppins"/>
                <a:sym typeface="Poppins"/>
              </a:rPr>
              <a:t>Each thread receives parameters about which part of the process’s rows it handles.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endParaRPr lang="en-US" altLang="en-US" sz="1100" dirty="0">
              <a:solidFill>
                <a:schemeClr val="dk1"/>
              </a:solidFill>
              <a:latin typeface="Poppins"/>
              <a:cs typeface="Poppins"/>
              <a:sym typeface="Poppins"/>
            </a:endParaRPr>
          </a:p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1100" dirty="0">
                <a:solidFill>
                  <a:schemeClr val="dk1"/>
                </a:solidFill>
                <a:latin typeface="Poppins"/>
                <a:cs typeface="Poppins"/>
                <a:sym typeface="Poppins"/>
              </a:rPr>
              <a:t>Inside each process, threads use </a:t>
            </a:r>
            <a:r>
              <a:rPr lang="en-US" altLang="en-US" sz="1100" i="1" dirty="0" err="1">
                <a:solidFill>
                  <a:schemeClr val="dk1"/>
                </a:solidFill>
                <a:latin typeface="Poppins"/>
                <a:cs typeface="Poppins"/>
                <a:sym typeface="Poppins"/>
              </a:rPr>
              <a:t>pthread_barrier_t</a:t>
            </a:r>
            <a:r>
              <a:rPr lang="en-US" altLang="en-US" sz="1100" dirty="0">
                <a:solidFill>
                  <a:schemeClr val="dk1"/>
                </a:solidFill>
                <a:latin typeface="Poppins"/>
                <a:cs typeface="Poppins"/>
                <a:sym typeface="Poppins"/>
              </a:rPr>
              <a:t> to ensure they all finish computing the blurred values before copying back to the main image buffer. </a:t>
            </a:r>
          </a:p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endParaRPr lang="en-US" altLang="en-US" sz="1100" dirty="0">
              <a:solidFill>
                <a:schemeClr val="dk1"/>
              </a:solidFill>
              <a:latin typeface="Poppins"/>
              <a:cs typeface="Poppins"/>
              <a:sym typeface="Poppins"/>
            </a:endParaRPr>
          </a:p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altLang="en-US" sz="1100" dirty="0">
                <a:solidFill>
                  <a:schemeClr val="dk1"/>
                </a:solidFill>
                <a:latin typeface="Poppins"/>
                <a:cs typeface="Poppins"/>
                <a:sym typeface="Poppins"/>
              </a:rPr>
              <a:t>Once the threads finish, rank 0 gathers rows from other ranks via </a:t>
            </a:r>
            <a:r>
              <a:rPr lang="en-US" altLang="en-US" sz="1100" i="1" dirty="0" err="1">
                <a:solidFill>
                  <a:schemeClr val="dk1"/>
                </a:solidFill>
                <a:latin typeface="Poppins"/>
                <a:cs typeface="Poppins"/>
                <a:sym typeface="Poppins"/>
              </a:rPr>
              <a:t>MPI_Recv</a:t>
            </a:r>
            <a:r>
              <a:rPr lang="en-US" altLang="en-US" sz="1100" i="1" dirty="0">
                <a:solidFill>
                  <a:schemeClr val="dk1"/>
                </a:solidFill>
                <a:latin typeface="Poppins"/>
                <a:cs typeface="Poppins"/>
                <a:sym typeface="Poppins"/>
              </a:rPr>
              <a:t>.</a:t>
            </a:r>
            <a:endParaRPr lang="en-US" altLang="en-US" sz="1100" dirty="0">
              <a:solidFill>
                <a:schemeClr val="dk1"/>
              </a:solidFill>
              <a:latin typeface="Poppins"/>
              <a:cs typeface="Poppins"/>
              <a:sym typeface="Poppins"/>
            </a:endParaRPr>
          </a:p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endParaRPr lang="en-US" altLang="en-US" sz="1100" dirty="0">
              <a:solidFill>
                <a:schemeClr val="dk1"/>
              </a:solidFill>
              <a:latin typeface="Poppins"/>
              <a:cs typeface="Poppins"/>
              <a:sym typeface="Poppins"/>
            </a:endParaRPr>
          </a:p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endParaRPr lang="en-US" altLang="en-US" sz="1100" dirty="0">
              <a:solidFill>
                <a:schemeClr val="dk1"/>
              </a:solidFill>
              <a:latin typeface="Poppins"/>
              <a:cs typeface="Poppins"/>
              <a:sym typeface="Poppin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CB5FDD9-C26B-9CBE-4798-08A023E487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30805"/>
            <a:ext cx="184731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100" dirty="0">
              <a:solidFill>
                <a:schemeClr val="dk1"/>
              </a:solidFill>
              <a:latin typeface="Poppins"/>
              <a:cs typeface="Poppins"/>
              <a:sym typeface="Poppin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9523632-872D-1807-8EFD-BC02DAA915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3008" y="2571750"/>
            <a:ext cx="3667125" cy="2295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051257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Introduction to Coding Workshop by Slidesgo">
  <a:themeElements>
    <a:clrScheme name="Simple Light">
      <a:dk1>
        <a:srgbClr val="1D1D1D"/>
      </a:dk1>
      <a:lt1>
        <a:srgbClr val="F5F8FF"/>
      </a:lt1>
      <a:dk2>
        <a:srgbClr val="0C0A9E"/>
      </a:dk2>
      <a:lt2>
        <a:srgbClr val="EB9109"/>
      </a:lt2>
      <a:accent1>
        <a:srgbClr val="8208D5"/>
      </a:accent1>
      <a:accent2>
        <a:srgbClr val="BFBEF7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D1D1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Simple Light">
    <a:dk1>
      <a:srgbClr val="1D1D1D"/>
    </a:dk1>
    <a:lt1>
      <a:srgbClr val="F5F8FF"/>
    </a:lt1>
    <a:dk2>
      <a:srgbClr val="0C0A9E"/>
    </a:dk2>
    <a:lt2>
      <a:srgbClr val="EB9109"/>
    </a:lt2>
    <a:accent1>
      <a:srgbClr val="8208D5"/>
    </a:accent1>
    <a:accent2>
      <a:srgbClr val="BFBEF7"/>
    </a:accent2>
    <a:accent3>
      <a:srgbClr val="FFFFFF"/>
    </a:accent3>
    <a:accent4>
      <a:srgbClr val="FFFFFF"/>
    </a:accent4>
    <a:accent5>
      <a:srgbClr val="FFFFFF"/>
    </a:accent5>
    <a:accent6>
      <a:srgbClr val="FFFFFF"/>
    </a:accent6>
    <a:hlink>
      <a:srgbClr val="1D1D1D"/>
    </a:hlink>
    <a:folHlink>
      <a:srgbClr val="0097A7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176</TotalTime>
  <Words>408</Words>
  <Application>Microsoft Office PowerPoint</Application>
  <PresentationFormat>On-screen Show (16:9)</PresentationFormat>
  <Paragraphs>72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Poppins</vt:lpstr>
      <vt:lpstr>IBM Plex Mono</vt:lpstr>
      <vt:lpstr>Arial</vt:lpstr>
      <vt:lpstr>Source Code Pro</vt:lpstr>
      <vt:lpstr>Introduction to Coding Workshop by Slidesgo</vt:lpstr>
      <vt:lpstr>Convolution-based image filters</vt:lpstr>
      <vt:lpstr>Introduction</vt:lpstr>
      <vt:lpstr>How it works</vt:lpstr>
      <vt:lpstr>Example</vt:lpstr>
      <vt:lpstr>MPI</vt:lpstr>
      <vt:lpstr>MPI results</vt:lpstr>
      <vt:lpstr>Pthreads</vt:lpstr>
      <vt:lpstr>Pthreads results</vt:lpstr>
      <vt:lpstr>MPI + PThreads</vt:lpstr>
      <vt:lpstr>MPI + Pthreads results</vt:lpstr>
      <vt:lpstr>Comparisons</vt:lpstr>
      <vt:lpstr>Comparisons</vt:lpstr>
      <vt:lpstr>Comparisons</vt:lpstr>
      <vt:lpstr>Thank you for your 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Marian Irimia</dc:creator>
  <cp:lastModifiedBy>Marian Irimia</cp:lastModifiedBy>
  <cp:revision>9</cp:revision>
  <dcterms:modified xsi:type="dcterms:W3CDTF">2025-01-13T17:13:53Z</dcterms:modified>
</cp:coreProperties>
</file>